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EAC0D-3BE0-4D4C-A067-45316B34F47E}" type="datetimeFigureOut">
              <a:rPr lang="en-US" smtClean="0"/>
              <a:pPr/>
              <a:t>6/2/2011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FF000-1140-41DF-A81B-AB2A0372E8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Leading Through Quality Questioning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5</a:t>
            </a:r>
          </a:p>
          <a:p>
            <a:r>
              <a:rPr lang="en-US" dirty="0" smtClean="0"/>
              <a:t>Veronica Rice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PD Session was done in </a:t>
            </a:r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new feature online called : </a:t>
            </a:r>
            <a:r>
              <a:rPr lang="en-US" dirty="0" err="1" smtClean="0"/>
              <a:t>Prezi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used my first attempt at </a:t>
            </a:r>
            <a:r>
              <a:rPr lang="en-US" dirty="0" err="1" smtClean="0"/>
              <a:t>Prezi</a:t>
            </a:r>
            <a:r>
              <a:rPr lang="en-US" dirty="0" smtClean="0"/>
              <a:t> to support my presentation of this PD.</a:t>
            </a:r>
          </a:p>
          <a:p>
            <a:r>
              <a:rPr lang="en-US" dirty="0" smtClean="0"/>
              <a:t>You can view my product at:</a:t>
            </a:r>
          </a:p>
          <a:p>
            <a:pPr>
              <a:buNone/>
            </a:pPr>
            <a:r>
              <a:rPr lang="en-US" dirty="0" smtClean="0"/>
              <a:t>http://prezi.com/j25epbqc0sf8/copy-of-leading-through-quality-questioning-creating-capacity-commitment-and-community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this was my first attempt , you may see several products under the Leading Through Quality Questioning heading. </a:t>
            </a:r>
          </a:p>
          <a:p>
            <a:r>
              <a:rPr lang="en-US" dirty="0" smtClean="0"/>
              <a:t>Choose to view the one with the yellow background. Its my final product for this task.</a:t>
            </a:r>
            <a:endParaRPr lang="en-US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89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Leading Through Quality Questioning</vt:lpstr>
      <vt:lpstr>PD Session was done in Prezi</vt:lpstr>
      <vt:lpstr>Warning…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Leading Through Quality Questioning</dc:title>
  <dc:creator>ARIUSER</dc:creator>
  <cp:lastModifiedBy>ARIUSER</cp:lastModifiedBy>
  <cp:revision>2</cp:revision>
  <dcterms:created xsi:type="dcterms:W3CDTF">2011-06-02T16:45:19Z</dcterms:created>
  <dcterms:modified xsi:type="dcterms:W3CDTF">2011-06-03T02:45:18Z</dcterms:modified>
</cp:coreProperties>
</file>