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notesMasterIdLst>
    <p:notesMasterId r:id="rId16"/>
  </p:notesMasterIdLst>
  <p:sldIdLst>
    <p:sldId id="256" r:id="rId3"/>
    <p:sldId id="263" r:id="rId4"/>
    <p:sldId id="257" r:id="rId5"/>
    <p:sldId id="278" r:id="rId6"/>
    <p:sldId id="270" r:id="rId7"/>
    <p:sldId id="279" r:id="rId8"/>
    <p:sldId id="271" r:id="rId9"/>
    <p:sldId id="272" r:id="rId10"/>
    <p:sldId id="273" r:id="rId11"/>
    <p:sldId id="274" r:id="rId12"/>
    <p:sldId id="276" r:id="rId13"/>
    <p:sldId id="268" r:id="rId14"/>
    <p:sldId id="277"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2" d="100"/>
          <a:sy n="72" d="100"/>
        </p:scale>
        <p:origin x="-546" y="-102"/>
      </p:cViewPr>
      <p:guideLst>
        <p:guide orient="horz" pos="2160"/>
        <p:guide pos="2880"/>
      </p:guideLst>
    </p:cSldViewPr>
  </p:slideViewPr>
  <p:notesTextViewPr>
    <p:cViewPr>
      <p:scale>
        <a:sx n="100" d="100"/>
        <a:sy n="100" d="100"/>
      </p:scale>
      <p:origin x="0" y="0"/>
    </p:cViewPr>
  </p:notesTextViewPr>
  <p:notesViewPr>
    <p:cSldViewPr>
      <p:cViewPr>
        <p:scale>
          <a:sx n="100" d="100"/>
          <a:sy n="100" d="100"/>
        </p:scale>
        <p:origin x="-1632" y="103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065BC38-463F-4B4C-BB92-BD534FDC6310}" type="datetimeFigureOut">
              <a:rPr lang="en-US" smtClean="0"/>
              <a:t>5/31/2011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50BB99-B6A9-4F6E-90ED-EBA94B9CDEEE}" type="slidenum">
              <a:rPr lang="en-US" smtClean="0"/>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Quoted from page 27:</a:t>
            </a:r>
          </a:p>
          <a:p>
            <a:r>
              <a:rPr lang="en-US" dirty="0" smtClean="0"/>
              <a:t>Quality questioning</a:t>
            </a:r>
            <a:r>
              <a:rPr lang="en-US" baseline="0" dirty="0" smtClean="0"/>
              <a:t> can play a powerful role in transforming the fabric of school life for educators and </a:t>
            </a:r>
            <a:r>
              <a:rPr lang="en-US" baseline="0" dirty="0" err="1" smtClean="0"/>
              <a:t>studetns</a:t>
            </a:r>
            <a:r>
              <a:rPr lang="en-US" baseline="0" dirty="0" smtClean="0"/>
              <a:t> alike.  Such a </a:t>
            </a:r>
            <a:r>
              <a:rPr lang="en-US" baseline="0" dirty="0" err="1" smtClean="0"/>
              <a:t>transofrmation</a:t>
            </a:r>
            <a:r>
              <a:rPr lang="en-US" baseline="0" dirty="0" smtClean="0"/>
              <a:t> begins with a focus on student learning and thinking.  By focusing everyone on this central matter and nurturing a culture of inquiry, education leaders can develop individual and collective capacity to MONITOR and ADJUST responses to critical issues within the school community</a:t>
            </a:r>
            <a:endParaRPr lang="en-US" dirty="0"/>
          </a:p>
        </p:txBody>
      </p:sp>
      <p:sp>
        <p:nvSpPr>
          <p:cNvPr id="4" name="Slide Number Placeholder 3"/>
          <p:cNvSpPr>
            <a:spLocks noGrp="1"/>
          </p:cNvSpPr>
          <p:nvPr>
            <p:ph type="sldNum" sz="quarter" idx="10"/>
          </p:nvPr>
        </p:nvSpPr>
        <p:spPr/>
        <p:txBody>
          <a:bodyPr/>
          <a:lstStyle/>
          <a:p>
            <a:fld id="{3850BB99-B6A9-4F6E-90ED-EBA94B9CDEEE}" type="slidenum">
              <a:rPr lang="en-US" smtClean="0"/>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Page</a:t>
            </a:r>
            <a:r>
              <a:rPr lang="en-US" baseline="0" dirty="0" smtClean="0"/>
              <a:t> 24</a:t>
            </a:r>
          </a:p>
          <a:p>
            <a:r>
              <a:rPr lang="en-US" baseline="0" dirty="0" smtClean="0"/>
              <a:t>Wait Time 2, in which the three to five </a:t>
            </a:r>
            <a:r>
              <a:rPr lang="en-US" baseline="0" dirty="0" err="1" smtClean="0"/>
              <a:t>sedcond</a:t>
            </a:r>
            <a:r>
              <a:rPr lang="en-US" baseline="0" dirty="0" smtClean="0"/>
              <a:t> silence </a:t>
            </a:r>
            <a:r>
              <a:rPr lang="en-US" baseline="0" dirty="0" err="1" smtClean="0"/>
              <a:t>aftger</a:t>
            </a:r>
            <a:r>
              <a:rPr lang="en-US" baseline="0" dirty="0" smtClean="0"/>
              <a:t> an </a:t>
            </a:r>
            <a:r>
              <a:rPr lang="en-US" baseline="0" dirty="0" err="1" smtClean="0"/>
              <a:t>anser</a:t>
            </a:r>
            <a:r>
              <a:rPr lang="en-US" baseline="0" dirty="0" smtClean="0"/>
              <a:t> is given.</a:t>
            </a:r>
          </a:p>
          <a:p>
            <a:r>
              <a:rPr lang="en-US" baseline="0" dirty="0" smtClean="0"/>
              <a:t>Use nonverbal cues to communicate your interest in </a:t>
            </a:r>
            <a:r>
              <a:rPr lang="en-US" baseline="0" dirty="0" err="1" smtClean="0"/>
              <a:t>wht</a:t>
            </a:r>
            <a:r>
              <a:rPr lang="en-US" baseline="0" dirty="0" smtClean="0"/>
              <a:t> a person says, but resist the initial =temptation to interrupt, add your own </a:t>
            </a:r>
            <a:r>
              <a:rPr lang="en-US" baseline="0" dirty="0" err="1" smtClean="0"/>
              <a:t>opinionk</a:t>
            </a:r>
            <a:r>
              <a:rPr lang="en-US" baseline="0" dirty="0" smtClean="0"/>
              <a:t>, or ask anything else immediately.  Instead, say nothing.  </a:t>
            </a:r>
            <a:r>
              <a:rPr lang="en-US" baseline="0" dirty="0" err="1" smtClean="0"/>
              <a:t>Wat</a:t>
            </a:r>
            <a:r>
              <a:rPr lang="en-US" baseline="0" dirty="0" smtClean="0"/>
              <a:t> to see if, without any verbal </a:t>
            </a:r>
            <a:r>
              <a:rPr lang="en-US" baseline="0" dirty="0" err="1" smtClean="0"/>
              <a:t>promptws</a:t>
            </a:r>
            <a:r>
              <a:rPr lang="en-US" baseline="0" dirty="0" smtClean="0"/>
              <a:t>, more is forthcoming.</a:t>
            </a:r>
          </a:p>
          <a:p>
            <a:r>
              <a:rPr lang="en-US" baseline="0" dirty="0" smtClean="0"/>
              <a:t>Sometimes the silence allows room for a group to take responsibility.</a:t>
            </a:r>
            <a:endParaRPr lang="en-US" dirty="0"/>
          </a:p>
        </p:txBody>
      </p:sp>
      <p:sp>
        <p:nvSpPr>
          <p:cNvPr id="4" name="Slide Number Placeholder 3"/>
          <p:cNvSpPr>
            <a:spLocks noGrp="1"/>
          </p:cNvSpPr>
          <p:nvPr>
            <p:ph type="sldNum" sz="quarter" idx="10"/>
          </p:nvPr>
        </p:nvSpPr>
        <p:spPr/>
        <p:txBody>
          <a:bodyPr/>
          <a:lstStyle/>
          <a:p>
            <a:fld id="{3850BB99-B6A9-4F6E-90ED-EBA94B9CDEEE}" type="slidenum">
              <a:rPr lang="en-US" smtClean="0"/>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Turn and talk</a:t>
            </a:r>
            <a:endParaRPr lang="en-US" dirty="0"/>
          </a:p>
        </p:txBody>
      </p:sp>
      <p:sp>
        <p:nvSpPr>
          <p:cNvPr id="4" name="Slide Number Placeholder 3"/>
          <p:cNvSpPr>
            <a:spLocks noGrp="1"/>
          </p:cNvSpPr>
          <p:nvPr>
            <p:ph type="sldNum" sz="quarter" idx="10"/>
          </p:nvPr>
        </p:nvSpPr>
        <p:spPr/>
        <p:txBody>
          <a:bodyPr/>
          <a:lstStyle/>
          <a:p>
            <a:fld id="{3850BB99-B6A9-4F6E-90ED-EBA94B9CDEEE}" type="slidenum">
              <a:rPr lang="en-US" smtClean="0"/>
              <a:t>6</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 expose and get behind thinking.  Ask a question to more fully understand respondents’ perspectives, where they are coming from , and what assumptions are implicit to their thinking.</a:t>
            </a:r>
          </a:p>
          <a:p>
            <a:r>
              <a:rPr lang="en-US" dirty="0" smtClean="0"/>
              <a:t>To confirm understanding of a speakers statement.  To fully understand what another person has said, summarize, restate, or paraphrase his or her response.</a:t>
            </a:r>
          </a:p>
          <a:p>
            <a:r>
              <a:rPr lang="en-US" dirty="0" smtClean="0"/>
              <a:t>To clarify a response; to elicit extension</a:t>
            </a:r>
            <a:r>
              <a:rPr lang="en-US" baseline="0" dirty="0" smtClean="0"/>
              <a:t> or expansion of thinking.  When someone makes a statement but doesn’t fully explain it, can=courage the person to take that thinking deeper; ask a question that will extend the individuals thinking.</a:t>
            </a:r>
          </a:p>
          <a:p>
            <a:r>
              <a:rPr lang="en-US" baseline="0" dirty="0" smtClean="0"/>
              <a:t>To encourage reflection and self assessment.  Ask one or more members of a group t assess where they are in their thinking about the topic under discussion</a:t>
            </a:r>
            <a:endParaRPr lang="en-US" dirty="0"/>
          </a:p>
        </p:txBody>
      </p:sp>
      <p:sp>
        <p:nvSpPr>
          <p:cNvPr id="4" name="Slide Number Placeholder 3"/>
          <p:cNvSpPr>
            <a:spLocks noGrp="1"/>
          </p:cNvSpPr>
          <p:nvPr>
            <p:ph type="sldNum" sz="quarter" idx="10"/>
          </p:nvPr>
        </p:nvSpPr>
        <p:spPr/>
        <p:txBody>
          <a:bodyPr/>
          <a:lstStyle/>
          <a:p>
            <a:fld id="{3850BB99-B6A9-4F6E-90ED-EBA94B9CDEEE}" type="slidenum">
              <a:rPr lang="en-US" smtClean="0"/>
              <a:t>7</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asking a question or making a comment, and doing so without </a:t>
            </a:r>
            <a:r>
              <a:rPr lang="en-US" dirty="0" err="1" smtClean="0"/>
              <a:t>judgement</a:t>
            </a:r>
            <a:r>
              <a:rPr lang="en-US" dirty="0" smtClean="0"/>
              <a:t>, leaders </a:t>
            </a:r>
            <a:r>
              <a:rPr lang="en-US" dirty="0" err="1" smtClean="0"/>
              <a:t>nolt</a:t>
            </a:r>
            <a:r>
              <a:rPr lang="en-US" dirty="0" smtClean="0"/>
              <a:t> only solicit additional information; they also show interest in what has been said.  There are many instances in which it is more </a:t>
            </a:r>
            <a:r>
              <a:rPr lang="en-US" dirty="0" err="1" smtClean="0"/>
              <a:t>helpfulto</a:t>
            </a:r>
            <a:r>
              <a:rPr lang="en-US" dirty="0" smtClean="0"/>
              <a:t> probe than to assume you understand or to make a statement that judges the comment.</a:t>
            </a:r>
            <a:endParaRPr lang="en-US" dirty="0"/>
          </a:p>
        </p:txBody>
      </p:sp>
      <p:sp>
        <p:nvSpPr>
          <p:cNvPr id="4" name="Slide Number Placeholder 3"/>
          <p:cNvSpPr>
            <a:spLocks noGrp="1"/>
          </p:cNvSpPr>
          <p:nvPr>
            <p:ph type="sldNum" sz="quarter" idx="10"/>
          </p:nvPr>
        </p:nvSpPr>
        <p:spPr/>
        <p:txBody>
          <a:bodyPr/>
          <a:lstStyle/>
          <a:p>
            <a:fld id="{3850BB99-B6A9-4F6E-90ED-EBA94B9CDEEE}" type="slidenum">
              <a:rPr lang="en-US" smtClean="0"/>
              <a:t>11</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Table 2.3  Follow Up questions and comments to extend thinking</a:t>
            </a:r>
            <a:r>
              <a:rPr lang="en-US" baseline="0" dirty="0" smtClean="0"/>
              <a:t>  p. 26</a:t>
            </a:r>
            <a:endParaRPr lang="en-US" dirty="0"/>
          </a:p>
        </p:txBody>
      </p:sp>
      <p:sp>
        <p:nvSpPr>
          <p:cNvPr id="4" name="Slide Number Placeholder 3"/>
          <p:cNvSpPr>
            <a:spLocks noGrp="1"/>
          </p:cNvSpPr>
          <p:nvPr>
            <p:ph type="sldNum" sz="quarter" idx="10"/>
          </p:nvPr>
        </p:nvSpPr>
        <p:spPr/>
        <p:txBody>
          <a:bodyPr/>
          <a:lstStyle/>
          <a:p>
            <a:fld id="{3850BB99-B6A9-4F6E-90ED-EBA94B9CDEEE}" type="slidenum">
              <a:rPr lang="en-US" smtClean="0"/>
              <a:t>12</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fld id="{15856F11-9FB3-431B-9310-57D069B06D82}" type="datetimeFigureOut">
              <a:rPr lang="en-US" smtClean="0"/>
              <a:t>5/31/2011</a:t>
            </a:fld>
            <a:endParaRPr lang="en-US" dirty="0"/>
          </a:p>
        </p:txBody>
      </p:sp>
      <p:sp>
        <p:nvSpPr>
          <p:cNvPr id="5" name="Rectangle 5"/>
          <p:cNvSpPr>
            <a:spLocks noGrp="1" noChangeArrowheads="1"/>
          </p:cNvSpPr>
          <p:nvPr>
            <p:ph type="ftr" sz="quarter" idx="11"/>
          </p:nvPr>
        </p:nvSpPr>
        <p:spPr>
          <a:ln/>
        </p:spPr>
        <p:txBody>
          <a:bodyPr/>
          <a:lstStyle>
            <a:lvl1pPr>
              <a:defRPr/>
            </a:lvl1pPr>
          </a:lstStyle>
          <a:p>
            <a:endParaRPr lang="en-US" dirty="0"/>
          </a:p>
        </p:txBody>
      </p:sp>
      <p:sp>
        <p:nvSpPr>
          <p:cNvPr id="6" name="Rectangle 6"/>
          <p:cNvSpPr>
            <a:spLocks noGrp="1" noChangeArrowheads="1"/>
          </p:cNvSpPr>
          <p:nvPr>
            <p:ph type="sldNum" sz="quarter" idx="12"/>
          </p:nvPr>
        </p:nvSpPr>
        <p:spPr>
          <a:ln/>
        </p:spPr>
        <p:txBody>
          <a:bodyPr/>
          <a:lstStyle>
            <a:lvl1pPr>
              <a:defRPr/>
            </a:lvl1pPr>
          </a:lstStyle>
          <a:p>
            <a:fld id="{07F0566E-C241-43B4-8ABC-D199E0525093}" type="slidenum">
              <a:rPr lang="en-US" smtClean="0"/>
              <a:t>‹#›</a:t>
            </a:fld>
            <a:endParaRPr lang="en-US" dirty="0"/>
          </a:p>
        </p:txBody>
      </p:sp>
    </p:spTree>
  </p:cSld>
  <p:clrMapOvr>
    <a:masterClrMapping/>
  </p:clrMapOvr>
  <p:transition spd="med">
    <p:push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15856F11-9FB3-431B-9310-57D069B06D82}" type="datetimeFigureOut">
              <a:rPr lang="en-US" smtClean="0"/>
              <a:t>5/31/2011</a:t>
            </a:fld>
            <a:endParaRPr lang="en-US" dirty="0"/>
          </a:p>
        </p:txBody>
      </p:sp>
      <p:sp>
        <p:nvSpPr>
          <p:cNvPr id="5" name="Rectangle 5"/>
          <p:cNvSpPr>
            <a:spLocks noGrp="1" noChangeArrowheads="1"/>
          </p:cNvSpPr>
          <p:nvPr>
            <p:ph type="ftr" sz="quarter" idx="11"/>
          </p:nvPr>
        </p:nvSpPr>
        <p:spPr>
          <a:ln/>
        </p:spPr>
        <p:txBody>
          <a:bodyPr/>
          <a:lstStyle>
            <a:lvl1pPr>
              <a:defRPr/>
            </a:lvl1pPr>
          </a:lstStyle>
          <a:p>
            <a:endParaRPr lang="en-US" dirty="0"/>
          </a:p>
        </p:txBody>
      </p:sp>
      <p:sp>
        <p:nvSpPr>
          <p:cNvPr id="6" name="Rectangle 6"/>
          <p:cNvSpPr>
            <a:spLocks noGrp="1" noChangeArrowheads="1"/>
          </p:cNvSpPr>
          <p:nvPr>
            <p:ph type="sldNum" sz="quarter" idx="12"/>
          </p:nvPr>
        </p:nvSpPr>
        <p:spPr>
          <a:ln/>
        </p:spPr>
        <p:txBody>
          <a:bodyPr/>
          <a:lstStyle>
            <a:lvl1pPr>
              <a:defRPr/>
            </a:lvl1pPr>
          </a:lstStyle>
          <a:p>
            <a:fld id="{07F0566E-C241-43B4-8ABC-D199E0525093}" type="slidenum">
              <a:rPr lang="en-US" smtClean="0"/>
              <a:t>‹#›</a:t>
            </a:fld>
            <a:endParaRPr lang="en-US" dirty="0"/>
          </a:p>
        </p:txBody>
      </p:sp>
    </p:spTree>
  </p:cSld>
  <p:clrMapOvr>
    <a:masterClrMapping/>
  </p:clrMapOvr>
  <p:transition spd="med">
    <p:push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274638"/>
            <a:ext cx="2076450" cy="5775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76950" cy="57753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15856F11-9FB3-431B-9310-57D069B06D82}" type="datetimeFigureOut">
              <a:rPr lang="en-US" smtClean="0"/>
              <a:t>5/31/2011</a:t>
            </a:fld>
            <a:endParaRPr lang="en-US" dirty="0"/>
          </a:p>
        </p:txBody>
      </p:sp>
      <p:sp>
        <p:nvSpPr>
          <p:cNvPr id="5" name="Rectangle 5"/>
          <p:cNvSpPr>
            <a:spLocks noGrp="1" noChangeArrowheads="1"/>
          </p:cNvSpPr>
          <p:nvPr>
            <p:ph type="ftr" sz="quarter" idx="11"/>
          </p:nvPr>
        </p:nvSpPr>
        <p:spPr>
          <a:ln/>
        </p:spPr>
        <p:txBody>
          <a:bodyPr/>
          <a:lstStyle>
            <a:lvl1pPr>
              <a:defRPr/>
            </a:lvl1pPr>
          </a:lstStyle>
          <a:p>
            <a:endParaRPr lang="en-US" dirty="0"/>
          </a:p>
        </p:txBody>
      </p:sp>
      <p:sp>
        <p:nvSpPr>
          <p:cNvPr id="6" name="Rectangle 6"/>
          <p:cNvSpPr>
            <a:spLocks noGrp="1" noChangeArrowheads="1"/>
          </p:cNvSpPr>
          <p:nvPr>
            <p:ph type="sldNum" sz="quarter" idx="12"/>
          </p:nvPr>
        </p:nvSpPr>
        <p:spPr>
          <a:ln/>
        </p:spPr>
        <p:txBody>
          <a:bodyPr/>
          <a:lstStyle>
            <a:lvl1pPr>
              <a:defRPr/>
            </a:lvl1pPr>
          </a:lstStyle>
          <a:p>
            <a:fld id="{07F0566E-C241-43B4-8ABC-D199E0525093}" type="slidenum">
              <a:rPr lang="en-US" smtClean="0"/>
              <a:t>‹#›</a:t>
            </a:fld>
            <a:endParaRPr lang="en-US" dirty="0"/>
          </a:p>
        </p:txBody>
      </p:sp>
    </p:spTree>
  </p:cSld>
  <p:clrMapOvr>
    <a:masterClrMapping/>
  </p:clrMapOvr>
  <p:transition spd="med">
    <p:push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2"/>
          <p:cNvSpPr>
            <a:spLocks/>
          </p:cNvSpPr>
          <p:nvPr/>
        </p:nvSpPr>
        <p:spPr bwMode="blackWhite">
          <a:xfrm>
            <a:off x="20638" y="12700"/>
            <a:ext cx="8896350" cy="6780213"/>
          </a:xfrm>
          <a:custGeom>
            <a:avLst/>
            <a:gdLst/>
            <a:ahLst/>
            <a:cxnLst>
              <a:cxn ang="0">
                <a:pos x="2822" y="0"/>
              </a:cxn>
              <a:cxn ang="0">
                <a:pos x="0" y="975"/>
              </a:cxn>
              <a:cxn ang="0">
                <a:pos x="2169" y="3619"/>
              </a:cxn>
              <a:cxn ang="0">
                <a:pos x="3985" y="1125"/>
              </a:cxn>
              <a:cxn ang="0">
                <a:pos x="2822" y="0"/>
              </a:cxn>
              <a:cxn ang="0">
                <a:pos x="2822" y="0"/>
              </a:cxn>
            </a:cxnLst>
            <a:rect l="0" t="0" r="r" b="b"/>
            <a:pathLst>
              <a:path w="3985" h="3619">
                <a:moveTo>
                  <a:pt x="2822" y="0"/>
                </a:moveTo>
                <a:lnTo>
                  <a:pt x="0" y="975"/>
                </a:lnTo>
                <a:lnTo>
                  <a:pt x="2169" y="3619"/>
                </a:lnTo>
                <a:lnTo>
                  <a:pt x="3985" y="1125"/>
                </a:lnTo>
                <a:lnTo>
                  <a:pt x="2822" y="0"/>
                </a:lnTo>
                <a:lnTo>
                  <a:pt x="2822" y="0"/>
                </a:lnTo>
                <a:close/>
              </a:path>
            </a:pathLst>
          </a:custGeom>
          <a:solidFill>
            <a:schemeClr val="accent1"/>
          </a:solidFill>
          <a:ln w="9525">
            <a:noFill/>
            <a:round/>
            <a:headEnd/>
            <a:tailEnd/>
          </a:ln>
        </p:spPr>
        <p:txBody>
          <a:bodyPr/>
          <a:lstStyle/>
          <a:p>
            <a:pPr eaLnBrk="0" hangingPunct="0">
              <a:defRPr/>
            </a:pPr>
            <a:endParaRPr lang="en-US" dirty="0">
              <a:latin typeface="Arial" pitchFamily="34" charset="0"/>
              <a:cs typeface="+mn-cs"/>
            </a:endParaRPr>
          </a:p>
        </p:txBody>
      </p:sp>
      <p:grpSp>
        <p:nvGrpSpPr>
          <p:cNvPr id="2" name="Group 8"/>
          <p:cNvGrpSpPr>
            <a:grpSpLocks/>
          </p:cNvGrpSpPr>
          <p:nvPr/>
        </p:nvGrpSpPr>
        <p:grpSpPr bwMode="auto">
          <a:xfrm>
            <a:off x="195263" y="234950"/>
            <a:ext cx="3787775" cy="1778000"/>
            <a:chOff x="123" y="148"/>
            <a:chExt cx="2386" cy="1120"/>
          </a:xfrm>
        </p:grpSpPr>
        <p:sp>
          <p:nvSpPr>
            <p:cNvPr id="6" name="Freeform 9"/>
            <p:cNvSpPr>
              <a:spLocks/>
            </p:cNvSpPr>
            <p:nvPr userDrawn="1"/>
          </p:nvSpPr>
          <p:spPr bwMode="auto">
            <a:xfrm>
              <a:off x="177" y="177"/>
              <a:ext cx="2250" cy="1017"/>
            </a:xfrm>
            <a:custGeom>
              <a:avLst/>
              <a:gdLst/>
              <a:ahLst/>
              <a:cxnLst>
                <a:cxn ang="0">
                  <a:pos x="794" y="395"/>
                </a:cxn>
                <a:cxn ang="0">
                  <a:pos x="710" y="318"/>
                </a:cxn>
                <a:cxn ang="0">
                  <a:pos x="556" y="210"/>
                </a:cxn>
                <a:cxn ang="0">
                  <a:pos x="71" y="0"/>
                </a:cxn>
                <a:cxn ang="0">
                  <a:pos x="23" y="20"/>
                </a:cxn>
                <a:cxn ang="0">
                  <a:pos x="0" y="83"/>
                </a:cxn>
                <a:cxn ang="0">
                  <a:pos x="28" y="155"/>
                </a:cxn>
                <a:cxn ang="0">
                  <a:pos x="570" y="409"/>
                </a:cxn>
                <a:cxn ang="0">
                  <a:pos x="689" y="393"/>
                </a:cxn>
                <a:cxn ang="0">
                  <a:pos x="785" y="414"/>
                </a:cxn>
                <a:cxn ang="0">
                  <a:pos x="794" y="395"/>
                </a:cxn>
                <a:cxn ang="0">
                  <a:pos x="794" y="395"/>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w="9525">
              <a:noFill/>
              <a:round/>
              <a:headEnd/>
              <a:tailEnd/>
            </a:ln>
          </p:spPr>
          <p:txBody>
            <a:bodyPr/>
            <a:lstStyle/>
            <a:p>
              <a:pPr eaLnBrk="0" hangingPunct="0">
                <a:defRPr/>
              </a:pPr>
              <a:endParaRPr lang="en-US" dirty="0">
                <a:latin typeface="Arial" pitchFamily="34" charset="0"/>
                <a:cs typeface="+mn-cs"/>
              </a:endParaRPr>
            </a:p>
          </p:txBody>
        </p:sp>
        <p:sp>
          <p:nvSpPr>
            <p:cNvPr id="7" name="Freeform 10"/>
            <p:cNvSpPr>
              <a:spLocks/>
            </p:cNvSpPr>
            <p:nvPr userDrawn="1"/>
          </p:nvSpPr>
          <p:spPr bwMode="auto">
            <a:xfrm>
              <a:off x="166" y="261"/>
              <a:ext cx="2244" cy="1007"/>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w="9525">
              <a:noFill/>
              <a:round/>
              <a:headEnd/>
              <a:tailEnd/>
            </a:ln>
          </p:spPr>
          <p:txBody>
            <a:bodyPr/>
            <a:lstStyle/>
            <a:p>
              <a:pPr eaLnBrk="0" hangingPunct="0">
                <a:defRPr/>
              </a:pPr>
              <a:endParaRPr lang="en-US" dirty="0">
                <a:latin typeface="Arial" pitchFamily="34" charset="0"/>
                <a:cs typeface="+mn-cs"/>
              </a:endParaRPr>
            </a:p>
          </p:txBody>
        </p:sp>
        <p:sp>
          <p:nvSpPr>
            <p:cNvPr id="8" name="Freeform 11"/>
            <p:cNvSpPr>
              <a:spLocks/>
            </p:cNvSpPr>
            <p:nvPr userDrawn="1"/>
          </p:nvSpPr>
          <p:spPr bwMode="auto">
            <a:xfrm>
              <a:off x="474" y="344"/>
              <a:ext cx="1488" cy="919"/>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lstStyle/>
            <a:p>
              <a:pPr eaLnBrk="0" hangingPunct="0">
                <a:defRPr/>
              </a:pPr>
              <a:endParaRPr lang="en-US" dirty="0">
                <a:latin typeface="Arial" pitchFamily="34" charset="0"/>
                <a:cs typeface="+mn-cs"/>
              </a:endParaRPr>
            </a:p>
          </p:txBody>
        </p:sp>
        <p:grpSp>
          <p:nvGrpSpPr>
            <p:cNvPr id="3" name="Group 12"/>
            <p:cNvGrpSpPr>
              <a:grpSpLocks/>
            </p:cNvGrpSpPr>
            <p:nvPr userDrawn="1"/>
          </p:nvGrpSpPr>
          <p:grpSpPr bwMode="auto">
            <a:xfrm>
              <a:off x="123" y="148"/>
              <a:ext cx="2386" cy="1081"/>
              <a:chOff x="123" y="148"/>
              <a:chExt cx="2386" cy="1081"/>
            </a:xfrm>
          </p:grpSpPr>
          <p:sp>
            <p:nvSpPr>
              <p:cNvPr id="10" name="Freeform 13"/>
              <p:cNvSpPr>
                <a:spLocks/>
              </p:cNvSpPr>
              <p:nvPr userDrawn="1"/>
            </p:nvSpPr>
            <p:spPr bwMode="auto">
              <a:xfrm>
                <a:off x="2005" y="934"/>
                <a:ext cx="212" cy="214"/>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11" name="Freeform 14"/>
              <p:cNvSpPr>
                <a:spLocks/>
              </p:cNvSpPr>
              <p:nvPr userDrawn="1"/>
            </p:nvSpPr>
            <p:spPr bwMode="auto">
              <a:xfrm>
                <a:off x="123" y="148"/>
                <a:ext cx="2386" cy="1081"/>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12" name="Freeform 15"/>
              <p:cNvSpPr>
                <a:spLocks/>
              </p:cNvSpPr>
              <p:nvPr userDrawn="1"/>
            </p:nvSpPr>
            <p:spPr bwMode="auto">
              <a:xfrm>
                <a:off x="324" y="158"/>
                <a:ext cx="1686" cy="614"/>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13" name="Freeform 16"/>
              <p:cNvSpPr>
                <a:spLocks/>
              </p:cNvSpPr>
              <p:nvPr userDrawn="1"/>
            </p:nvSpPr>
            <p:spPr bwMode="auto">
              <a:xfrm>
                <a:off x="409" y="251"/>
                <a:ext cx="227" cy="410"/>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14" name="Freeform 17"/>
              <p:cNvSpPr>
                <a:spLocks/>
              </p:cNvSpPr>
              <p:nvPr userDrawn="1"/>
            </p:nvSpPr>
            <p:spPr bwMode="auto">
              <a:xfrm>
                <a:off x="846" y="536"/>
                <a:ext cx="691" cy="364"/>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grpSp>
      </p:grpSp>
      <p:grpSp>
        <p:nvGrpSpPr>
          <p:cNvPr id="5" name="Group 18"/>
          <p:cNvGrpSpPr>
            <a:grpSpLocks/>
          </p:cNvGrpSpPr>
          <p:nvPr/>
        </p:nvGrpSpPr>
        <p:grpSpPr bwMode="auto">
          <a:xfrm>
            <a:off x="7915275" y="4368800"/>
            <a:ext cx="742950" cy="1058863"/>
            <a:chOff x="4986" y="2752"/>
            <a:chExt cx="468" cy="667"/>
          </a:xfrm>
        </p:grpSpPr>
        <p:sp>
          <p:nvSpPr>
            <p:cNvPr id="16" name="Freeform 19"/>
            <p:cNvSpPr>
              <a:spLocks/>
            </p:cNvSpPr>
            <p:nvPr userDrawn="1"/>
          </p:nvSpPr>
          <p:spPr bwMode="auto">
            <a:xfrm rot="7320404">
              <a:off x="4909" y="2936"/>
              <a:ext cx="629" cy="293"/>
            </a:xfrm>
            <a:custGeom>
              <a:avLst/>
              <a:gdLst/>
              <a:ahLst/>
              <a:cxnLst>
                <a:cxn ang="0">
                  <a:pos x="794" y="395"/>
                </a:cxn>
                <a:cxn ang="0">
                  <a:pos x="710" y="318"/>
                </a:cxn>
                <a:cxn ang="0">
                  <a:pos x="556" y="210"/>
                </a:cxn>
                <a:cxn ang="0">
                  <a:pos x="71" y="0"/>
                </a:cxn>
                <a:cxn ang="0">
                  <a:pos x="23" y="20"/>
                </a:cxn>
                <a:cxn ang="0">
                  <a:pos x="0" y="83"/>
                </a:cxn>
                <a:cxn ang="0">
                  <a:pos x="28" y="155"/>
                </a:cxn>
                <a:cxn ang="0">
                  <a:pos x="570" y="409"/>
                </a:cxn>
                <a:cxn ang="0">
                  <a:pos x="689" y="393"/>
                </a:cxn>
                <a:cxn ang="0">
                  <a:pos x="785" y="414"/>
                </a:cxn>
                <a:cxn ang="0">
                  <a:pos x="794" y="395"/>
                </a:cxn>
                <a:cxn ang="0">
                  <a:pos x="794" y="395"/>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w="9525">
              <a:noFill/>
              <a:round/>
              <a:headEnd/>
              <a:tailEnd/>
            </a:ln>
          </p:spPr>
          <p:txBody>
            <a:bodyPr/>
            <a:lstStyle/>
            <a:p>
              <a:pPr eaLnBrk="0" hangingPunct="0">
                <a:defRPr/>
              </a:pPr>
              <a:endParaRPr lang="en-US" dirty="0">
                <a:latin typeface="Arial" pitchFamily="34" charset="0"/>
                <a:cs typeface="+mn-cs"/>
              </a:endParaRPr>
            </a:p>
          </p:txBody>
        </p:sp>
        <p:sp>
          <p:nvSpPr>
            <p:cNvPr id="17" name="Freeform 20"/>
            <p:cNvSpPr>
              <a:spLocks/>
            </p:cNvSpPr>
            <p:nvPr userDrawn="1"/>
          </p:nvSpPr>
          <p:spPr bwMode="auto">
            <a:xfrm rot="7320404">
              <a:off x="4893" y="2923"/>
              <a:ext cx="627" cy="290"/>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folHlink"/>
            </a:solidFill>
            <a:ln w="9525">
              <a:noFill/>
              <a:round/>
              <a:headEnd/>
              <a:tailEnd/>
            </a:ln>
          </p:spPr>
          <p:txBody>
            <a:bodyPr/>
            <a:lstStyle/>
            <a:p>
              <a:pPr eaLnBrk="0" hangingPunct="0">
                <a:defRPr/>
              </a:pPr>
              <a:endParaRPr lang="en-US" dirty="0">
                <a:latin typeface="Arial" pitchFamily="34" charset="0"/>
                <a:cs typeface="+mn-cs"/>
              </a:endParaRPr>
            </a:p>
          </p:txBody>
        </p:sp>
        <p:sp>
          <p:nvSpPr>
            <p:cNvPr id="18" name="Freeform 21"/>
            <p:cNvSpPr>
              <a:spLocks/>
            </p:cNvSpPr>
            <p:nvPr userDrawn="1"/>
          </p:nvSpPr>
          <p:spPr bwMode="auto">
            <a:xfrm rot="7320404">
              <a:off x="5000" y="2913"/>
              <a:ext cx="416" cy="265"/>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lstStyle/>
            <a:p>
              <a:pPr eaLnBrk="0" hangingPunct="0">
                <a:defRPr/>
              </a:pPr>
              <a:endParaRPr lang="en-US" dirty="0">
                <a:latin typeface="Arial" pitchFamily="34" charset="0"/>
                <a:cs typeface="+mn-cs"/>
              </a:endParaRPr>
            </a:p>
          </p:txBody>
        </p:sp>
        <p:grpSp>
          <p:nvGrpSpPr>
            <p:cNvPr id="9" name="Group 22"/>
            <p:cNvGrpSpPr>
              <a:grpSpLocks/>
            </p:cNvGrpSpPr>
            <p:nvPr userDrawn="1"/>
          </p:nvGrpSpPr>
          <p:grpSpPr bwMode="auto">
            <a:xfrm>
              <a:off x="4986" y="2752"/>
              <a:ext cx="469" cy="667"/>
              <a:chOff x="4986" y="2752"/>
              <a:chExt cx="469" cy="667"/>
            </a:xfrm>
          </p:grpSpPr>
          <p:sp>
            <p:nvSpPr>
              <p:cNvPr id="20" name="Freeform 23"/>
              <p:cNvSpPr>
                <a:spLocks/>
              </p:cNvSpPr>
              <p:nvPr userDrawn="1"/>
            </p:nvSpPr>
            <p:spPr bwMode="auto">
              <a:xfrm rot="7320404">
                <a:off x="4987" y="3190"/>
                <a:ext cx="59" cy="61"/>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21" name="Freeform 24"/>
              <p:cNvSpPr>
                <a:spLocks/>
              </p:cNvSpPr>
              <p:nvPr userDrawn="1"/>
            </p:nvSpPr>
            <p:spPr bwMode="auto">
              <a:xfrm rot="7320404">
                <a:off x="4887" y="2930"/>
                <a:ext cx="667" cy="311"/>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22" name="Freeform 25"/>
              <p:cNvSpPr>
                <a:spLocks/>
              </p:cNvSpPr>
              <p:nvPr userDrawn="1"/>
            </p:nvSpPr>
            <p:spPr bwMode="auto">
              <a:xfrm rot="7320404">
                <a:off x="5062" y="2997"/>
                <a:ext cx="472" cy="176"/>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23" name="Freeform 26"/>
              <p:cNvSpPr>
                <a:spLocks/>
              </p:cNvSpPr>
              <p:nvPr userDrawn="1"/>
            </p:nvSpPr>
            <p:spPr bwMode="auto">
              <a:xfrm rot="7320404">
                <a:off x="5364" y="2873"/>
                <a:ext cx="63" cy="118"/>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24" name="Freeform 27"/>
              <p:cNvSpPr>
                <a:spLocks/>
              </p:cNvSpPr>
              <p:nvPr userDrawn="1"/>
            </p:nvSpPr>
            <p:spPr bwMode="auto">
              <a:xfrm rot="7320404">
                <a:off x="5137" y="3000"/>
                <a:ext cx="193" cy="104"/>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grpSp>
      </p:grpSp>
      <p:sp>
        <p:nvSpPr>
          <p:cNvPr id="25" name="Freeform 28"/>
          <p:cNvSpPr>
            <a:spLocks/>
          </p:cNvSpPr>
          <p:nvPr/>
        </p:nvSpPr>
        <p:spPr bwMode="auto">
          <a:xfrm>
            <a:off x="901700" y="5054600"/>
            <a:ext cx="6807200" cy="728663"/>
          </a:xfrm>
          <a:custGeom>
            <a:avLst/>
            <a:gdLst/>
            <a:ahLst/>
            <a:cxnLst>
              <a:cxn ang="0">
                <a:pos x="0" y="0"/>
              </a:cxn>
              <a:cxn ang="0">
                <a:pos x="816" y="256"/>
              </a:cxn>
              <a:cxn ang="0">
                <a:pos x="1560" y="144"/>
              </a:cxn>
              <a:cxn ang="0">
                <a:pos x="1856" y="376"/>
              </a:cxn>
              <a:cxn ang="0">
                <a:pos x="2344" y="152"/>
              </a:cxn>
              <a:cxn ang="0">
                <a:pos x="3536" y="456"/>
              </a:cxn>
              <a:cxn ang="0">
                <a:pos x="4288" y="136"/>
              </a:cxn>
            </a:cxnLst>
            <a:rect l="0" t="0" r="r" b="b"/>
            <a:pathLst>
              <a:path w="4288" h="459">
                <a:moveTo>
                  <a:pt x="0" y="0"/>
                </a:moveTo>
                <a:cubicBezTo>
                  <a:pt x="136" y="43"/>
                  <a:pt x="556" y="232"/>
                  <a:pt x="816" y="256"/>
                </a:cubicBezTo>
                <a:cubicBezTo>
                  <a:pt x="1076" y="280"/>
                  <a:pt x="1387" y="124"/>
                  <a:pt x="1560" y="144"/>
                </a:cubicBezTo>
                <a:cubicBezTo>
                  <a:pt x="1733" y="164"/>
                  <a:pt x="1725" y="375"/>
                  <a:pt x="1856" y="376"/>
                </a:cubicBezTo>
                <a:cubicBezTo>
                  <a:pt x="1987" y="377"/>
                  <a:pt x="2064" y="139"/>
                  <a:pt x="2344" y="152"/>
                </a:cubicBezTo>
                <a:cubicBezTo>
                  <a:pt x="2624" y="165"/>
                  <a:pt x="3212" y="459"/>
                  <a:pt x="3536" y="456"/>
                </a:cubicBezTo>
                <a:cubicBezTo>
                  <a:pt x="3860" y="453"/>
                  <a:pt x="4165" y="188"/>
                  <a:pt x="4288" y="136"/>
                </a:cubicBezTo>
              </a:path>
            </a:pathLst>
          </a:custGeom>
          <a:noFill/>
          <a:ln w="76200" cap="flat" cmpd="sng">
            <a:solidFill>
              <a:schemeClr val="folHlink"/>
            </a:solidFill>
            <a:prstDash val="solid"/>
            <a:round/>
            <a:headEnd/>
            <a:tailEnd/>
          </a:ln>
          <a:effectLst/>
        </p:spPr>
        <p:txBody>
          <a:bodyPr/>
          <a:lstStyle/>
          <a:p>
            <a:pPr eaLnBrk="0" hangingPunct="0">
              <a:defRPr/>
            </a:pPr>
            <a:endParaRPr lang="en-US" dirty="0">
              <a:latin typeface="Arial" pitchFamily="34" charset="0"/>
              <a:cs typeface="+mn-cs"/>
            </a:endParaRPr>
          </a:p>
        </p:txBody>
      </p:sp>
      <p:sp>
        <p:nvSpPr>
          <p:cNvPr id="26" name="Freeform 29"/>
          <p:cNvSpPr>
            <a:spLocks/>
          </p:cNvSpPr>
          <p:nvPr/>
        </p:nvSpPr>
        <p:spPr bwMode="auto">
          <a:xfrm>
            <a:off x="4076700" y="1930400"/>
            <a:ext cx="889000" cy="381000"/>
          </a:xfrm>
          <a:custGeom>
            <a:avLst/>
            <a:gdLst/>
            <a:ahLst/>
            <a:cxnLst>
              <a:cxn ang="0">
                <a:pos x="0" y="32"/>
              </a:cxn>
              <a:cxn ang="0">
                <a:pos x="280" y="144"/>
              </a:cxn>
              <a:cxn ang="0">
                <a:pos x="448" y="16"/>
              </a:cxn>
              <a:cxn ang="0">
                <a:pos x="560" y="240"/>
              </a:cxn>
            </a:cxnLst>
            <a:rect l="0" t="0" r="r" b="b"/>
            <a:pathLst>
              <a:path w="560" h="240">
                <a:moveTo>
                  <a:pt x="0" y="32"/>
                </a:moveTo>
                <a:cubicBezTo>
                  <a:pt x="102" y="89"/>
                  <a:pt x="205" y="147"/>
                  <a:pt x="280" y="144"/>
                </a:cubicBezTo>
                <a:cubicBezTo>
                  <a:pt x="355" y="141"/>
                  <a:pt x="401" y="0"/>
                  <a:pt x="448" y="16"/>
                </a:cubicBezTo>
                <a:cubicBezTo>
                  <a:pt x="495" y="32"/>
                  <a:pt x="541" y="201"/>
                  <a:pt x="560" y="240"/>
                </a:cubicBezTo>
              </a:path>
            </a:pathLst>
          </a:custGeom>
          <a:noFill/>
          <a:ln w="114300" cmpd="sng">
            <a:solidFill>
              <a:schemeClr val="tx2"/>
            </a:solidFill>
            <a:round/>
            <a:headEnd/>
            <a:tailEnd/>
          </a:ln>
          <a:effectLst/>
        </p:spPr>
        <p:txBody>
          <a:bodyPr/>
          <a:lstStyle/>
          <a:p>
            <a:pPr eaLnBrk="0" hangingPunct="0">
              <a:defRPr/>
            </a:pPr>
            <a:endParaRPr lang="en-US" dirty="0">
              <a:latin typeface="Arial" pitchFamily="34" charset="0"/>
              <a:cs typeface="+mn-cs"/>
            </a:endParaRPr>
          </a:p>
        </p:txBody>
      </p:sp>
      <p:sp>
        <p:nvSpPr>
          <p:cNvPr id="94211" name="Rectangle 3"/>
          <p:cNvSpPr>
            <a:spLocks noGrp="1" noChangeArrowheads="1"/>
          </p:cNvSpPr>
          <p:nvPr>
            <p:ph type="ctrTitle"/>
          </p:nvPr>
        </p:nvSpPr>
        <p:spPr>
          <a:xfrm>
            <a:off x="1371600" y="1511300"/>
            <a:ext cx="6400800" cy="2273300"/>
          </a:xfrm>
          <a:effectLst>
            <a:outerShdw dist="45791" dir="2021404" algn="ctr" rotWithShape="0">
              <a:schemeClr val="bg2"/>
            </a:outerShdw>
          </a:effectLst>
        </p:spPr>
        <p:txBody>
          <a:bodyPr/>
          <a:lstStyle>
            <a:lvl1pPr>
              <a:defRPr/>
            </a:lvl1pPr>
          </a:lstStyle>
          <a:p>
            <a:r>
              <a:rPr lang="en-US" smtClean="0"/>
              <a:t>Click to edit Master title style</a:t>
            </a:r>
            <a:endParaRPr lang="en-US"/>
          </a:p>
        </p:txBody>
      </p:sp>
      <p:sp>
        <p:nvSpPr>
          <p:cNvPr id="94212" name="Rectangle 4"/>
          <p:cNvSpPr>
            <a:spLocks noGrp="1" noChangeArrowheads="1"/>
          </p:cNvSpPr>
          <p:nvPr>
            <p:ph type="subTitle" idx="1"/>
          </p:nvPr>
        </p:nvSpPr>
        <p:spPr>
          <a:xfrm>
            <a:off x="1549400" y="4051300"/>
            <a:ext cx="6032500" cy="1003300"/>
          </a:xfrm>
        </p:spPr>
        <p:txBody>
          <a:bodyPr/>
          <a:lstStyle>
            <a:lvl1pPr marL="0" indent="0" algn="ctr">
              <a:buFont typeface="Symbol" pitchFamily="18" charset="2"/>
              <a:buNone/>
              <a:defRPr/>
            </a:lvl1pPr>
          </a:lstStyle>
          <a:p>
            <a:r>
              <a:rPr lang="en-US" smtClean="0"/>
              <a:t>Click to edit Master subtitle style</a:t>
            </a:r>
            <a:endParaRPr lang="en-US"/>
          </a:p>
        </p:txBody>
      </p:sp>
      <p:sp>
        <p:nvSpPr>
          <p:cNvPr id="27" name="Rectangle 5"/>
          <p:cNvSpPr>
            <a:spLocks noGrp="1" noChangeArrowheads="1"/>
          </p:cNvSpPr>
          <p:nvPr>
            <p:ph type="dt" sz="half" idx="10"/>
          </p:nvPr>
        </p:nvSpPr>
        <p:spPr>
          <a:xfrm>
            <a:off x="685800" y="6248400"/>
            <a:ext cx="1905000" cy="457200"/>
          </a:xfrm>
        </p:spPr>
        <p:txBody>
          <a:bodyPr/>
          <a:lstStyle>
            <a:lvl1pPr>
              <a:defRPr/>
            </a:lvl1pPr>
          </a:lstStyle>
          <a:p>
            <a:pPr>
              <a:defRPr/>
            </a:pPr>
            <a:endParaRPr lang="en-US" dirty="0"/>
          </a:p>
        </p:txBody>
      </p:sp>
      <p:sp>
        <p:nvSpPr>
          <p:cNvPr id="28" name="Rectangle 6"/>
          <p:cNvSpPr>
            <a:spLocks noGrp="1" noChangeArrowheads="1"/>
          </p:cNvSpPr>
          <p:nvPr>
            <p:ph type="ftr" sz="quarter" idx="11"/>
          </p:nvPr>
        </p:nvSpPr>
        <p:spPr>
          <a:xfrm>
            <a:off x="3124200" y="6248400"/>
            <a:ext cx="2895600" cy="457200"/>
          </a:xfrm>
        </p:spPr>
        <p:txBody>
          <a:bodyPr/>
          <a:lstStyle>
            <a:lvl1pPr>
              <a:defRPr/>
            </a:lvl1pPr>
          </a:lstStyle>
          <a:p>
            <a:pPr>
              <a:defRPr/>
            </a:pPr>
            <a:endParaRPr lang="en-US" dirty="0"/>
          </a:p>
        </p:txBody>
      </p:sp>
      <p:sp>
        <p:nvSpPr>
          <p:cNvPr id="29" name="Rectangle 7"/>
          <p:cNvSpPr>
            <a:spLocks noGrp="1" noChangeArrowheads="1"/>
          </p:cNvSpPr>
          <p:nvPr>
            <p:ph type="sldNum" sz="quarter" idx="12"/>
          </p:nvPr>
        </p:nvSpPr>
        <p:spPr>
          <a:xfrm>
            <a:off x="6553200" y="6248400"/>
            <a:ext cx="1905000" cy="457200"/>
          </a:xfrm>
        </p:spPr>
        <p:txBody>
          <a:bodyPr/>
          <a:lstStyle>
            <a:lvl1pPr>
              <a:defRPr/>
            </a:lvl1pPr>
          </a:lstStyle>
          <a:p>
            <a:pPr>
              <a:defRPr/>
            </a:pPr>
            <a:fld id="{918CCFCE-74FB-4143-86BA-BE136219496F}" type="slidenum">
              <a:rPr lang="en-US"/>
              <a:pPr>
                <a:defRPr/>
              </a:pPr>
              <a:t>‹#›</a:t>
            </a:fld>
            <a:endParaRPr lang="en-US" dirty="0"/>
          </a:p>
        </p:txBody>
      </p:sp>
    </p:spTree>
  </p:cSld>
  <p:clrMapOvr>
    <a:masterClrMapping/>
  </p:clrMapOvr>
  <p:transition spd="med">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vl1pPr>
          </a:lstStyle>
          <a:p>
            <a:pPr>
              <a:defRPr/>
            </a:pPr>
            <a:fld id="{18AAC933-C3EC-4EEA-AF50-430BC26F239A}" type="slidenum">
              <a:rPr lang="en-US"/>
              <a:pPr>
                <a:defRPr/>
              </a:pPr>
              <a:t>‹#›</a:t>
            </a:fld>
            <a:endParaRPr lang="en-US" dirty="0"/>
          </a:p>
        </p:txBody>
      </p:sp>
    </p:spTree>
  </p:cSld>
  <p:clrMapOvr>
    <a:masterClrMapping/>
  </p:clrMapOvr>
  <p:transition spd="med">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vl1pPr>
          </a:lstStyle>
          <a:p>
            <a:pPr>
              <a:defRPr/>
            </a:pPr>
            <a:fld id="{D1C98770-7A23-474B-9902-D3F026D2F714}" type="slidenum">
              <a:rPr lang="en-US"/>
              <a:pPr>
                <a:defRPr/>
              </a:pPr>
              <a:t>‹#›</a:t>
            </a:fld>
            <a:endParaRPr lang="en-US" dirty="0"/>
          </a:p>
        </p:txBody>
      </p:sp>
    </p:spTree>
  </p:cSld>
  <p:clrMapOvr>
    <a:masterClrMapping/>
  </p:clrMapOvr>
  <p:transition spd="med">
    <p:rand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7"/>
          <p:cNvSpPr>
            <a:spLocks noGrp="1" noChangeArrowheads="1"/>
          </p:cNvSpPr>
          <p:nvPr>
            <p:ph type="sldNum" sz="quarter" idx="12"/>
          </p:nvPr>
        </p:nvSpPr>
        <p:spPr>
          <a:ln/>
        </p:spPr>
        <p:txBody>
          <a:bodyPr/>
          <a:lstStyle>
            <a:lvl1pPr>
              <a:defRPr/>
            </a:lvl1pPr>
          </a:lstStyle>
          <a:p>
            <a:pPr>
              <a:defRPr/>
            </a:pPr>
            <a:fld id="{3FEA8CFA-D7A4-4247-8F60-0BBE85FCD03F}" type="slidenum">
              <a:rPr lang="en-US"/>
              <a:pPr>
                <a:defRPr/>
              </a:pPr>
              <a:t>‹#›</a:t>
            </a:fld>
            <a:endParaRPr lang="en-US" dirty="0"/>
          </a:p>
        </p:txBody>
      </p:sp>
    </p:spTree>
  </p:cSld>
  <p:clrMapOvr>
    <a:masterClrMapping/>
  </p:clrMapOvr>
  <p:transition spd="med">
    <p:rand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dirty="0"/>
          </a:p>
        </p:txBody>
      </p:sp>
      <p:sp>
        <p:nvSpPr>
          <p:cNvPr id="8"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7"/>
          <p:cNvSpPr>
            <a:spLocks noGrp="1" noChangeArrowheads="1"/>
          </p:cNvSpPr>
          <p:nvPr>
            <p:ph type="sldNum" sz="quarter" idx="12"/>
          </p:nvPr>
        </p:nvSpPr>
        <p:spPr>
          <a:ln/>
        </p:spPr>
        <p:txBody>
          <a:bodyPr/>
          <a:lstStyle>
            <a:lvl1pPr>
              <a:defRPr/>
            </a:lvl1pPr>
          </a:lstStyle>
          <a:p>
            <a:pPr>
              <a:defRPr/>
            </a:pPr>
            <a:fld id="{8E334197-201A-442A-A127-3CF9078CDBCC}" type="slidenum">
              <a:rPr lang="en-US"/>
              <a:pPr>
                <a:defRPr/>
              </a:pPr>
              <a:t>‹#›</a:t>
            </a:fld>
            <a:endParaRPr lang="en-US" dirty="0"/>
          </a:p>
        </p:txBody>
      </p:sp>
    </p:spTree>
  </p:cSld>
  <p:clrMapOvr>
    <a:masterClrMapping/>
  </p:clrMapOvr>
  <p:transition spd="med">
    <p:random/>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dirty="0"/>
          </a:p>
        </p:txBody>
      </p:sp>
      <p:sp>
        <p:nvSpPr>
          <p:cNvPr id="4"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7"/>
          <p:cNvSpPr>
            <a:spLocks noGrp="1" noChangeArrowheads="1"/>
          </p:cNvSpPr>
          <p:nvPr>
            <p:ph type="sldNum" sz="quarter" idx="12"/>
          </p:nvPr>
        </p:nvSpPr>
        <p:spPr>
          <a:ln/>
        </p:spPr>
        <p:txBody>
          <a:bodyPr/>
          <a:lstStyle>
            <a:lvl1pPr>
              <a:defRPr/>
            </a:lvl1pPr>
          </a:lstStyle>
          <a:p>
            <a:pPr>
              <a:defRPr/>
            </a:pPr>
            <a:fld id="{9CB273D1-A1E6-4C29-B83A-157FEB6807F2}" type="slidenum">
              <a:rPr lang="en-US"/>
              <a:pPr>
                <a:defRPr/>
              </a:pPr>
              <a:t>‹#›</a:t>
            </a:fld>
            <a:endParaRPr lang="en-US" dirty="0"/>
          </a:p>
        </p:txBody>
      </p:sp>
    </p:spTree>
  </p:cSld>
  <p:clrMapOvr>
    <a:masterClrMapping/>
  </p:clrMapOvr>
  <p:transition spd="med">
    <p:random/>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dirty="0"/>
          </a:p>
        </p:txBody>
      </p:sp>
      <p:sp>
        <p:nvSpPr>
          <p:cNvPr id="3"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7"/>
          <p:cNvSpPr>
            <a:spLocks noGrp="1" noChangeArrowheads="1"/>
          </p:cNvSpPr>
          <p:nvPr>
            <p:ph type="sldNum" sz="quarter" idx="12"/>
          </p:nvPr>
        </p:nvSpPr>
        <p:spPr>
          <a:ln/>
        </p:spPr>
        <p:txBody>
          <a:bodyPr/>
          <a:lstStyle>
            <a:lvl1pPr>
              <a:defRPr/>
            </a:lvl1pPr>
          </a:lstStyle>
          <a:p>
            <a:pPr>
              <a:defRPr/>
            </a:pPr>
            <a:fld id="{43FF987F-9925-4955-ADD9-3FA88D14F13F}" type="slidenum">
              <a:rPr lang="en-US"/>
              <a:pPr>
                <a:defRPr/>
              </a:pPr>
              <a:t>‹#›</a:t>
            </a:fld>
            <a:endParaRPr lang="en-US" dirty="0"/>
          </a:p>
        </p:txBody>
      </p:sp>
    </p:spTree>
  </p:cSld>
  <p:clrMapOvr>
    <a:masterClrMapping/>
  </p:clrMapOvr>
  <p:transition spd="med">
    <p:random/>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7"/>
          <p:cNvSpPr>
            <a:spLocks noGrp="1" noChangeArrowheads="1"/>
          </p:cNvSpPr>
          <p:nvPr>
            <p:ph type="sldNum" sz="quarter" idx="12"/>
          </p:nvPr>
        </p:nvSpPr>
        <p:spPr>
          <a:ln/>
        </p:spPr>
        <p:txBody>
          <a:bodyPr/>
          <a:lstStyle>
            <a:lvl1pPr>
              <a:defRPr/>
            </a:lvl1pPr>
          </a:lstStyle>
          <a:p>
            <a:pPr>
              <a:defRPr/>
            </a:pPr>
            <a:fld id="{A1DE32FB-38A9-4AB0-B508-C383159A9A20}" type="slidenum">
              <a:rPr lang="en-US"/>
              <a:pPr>
                <a:defRPr/>
              </a:pPr>
              <a:t>‹#›</a:t>
            </a:fld>
            <a:endParaRPr lang="en-US" dirty="0"/>
          </a:p>
        </p:txBody>
      </p:sp>
    </p:spTree>
  </p:cSld>
  <p:clrMapOvr>
    <a:masterClrMapping/>
  </p:clrMapOvr>
  <p:transition spd="med">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15856F11-9FB3-431B-9310-57D069B06D82}" type="datetimeFigureOut">
              <a:rPr lang="en-US" smtClean="0"/>
              <a:t>5/31/2011</a:t>
            </a:fld>
            <a:endParaRPr lang="en-US" dirty="0"/>
          </a:p>
        </p:txBody>
      </p:sp>
      <p:sp>
        <p:nvSpPr>
          <p:cNvPr id="5" name="Rectangle 5"/>
          <p:cNvSpPr>
            <a:spLocks noGrp="1" noChangeArrowheads="1"/>
          </p:cNvSpPr>
          <p:nvPr>
            <p:ph type="ftr" sz="quarter" idx="11"/>
          </p:nvPr>
        </p:nvSpPr>
        <p:spPr>
          <a:ln/>
        </p:spPr>
        <p:txBody>
          <a:bodyPr/>
          <a:lstStyle>
            <a:lvl1pPr>
              <a:defRPr/>
            </a:lvl1pPr>
          </a:lstStyle>
          <a:p>
            <a:endParaRPr lang="en-US" dirty="0"/>
          </a:p>
        </p:txBody>
      </p:sp>
      <p:sp>
        <p:nvSpPr>
          <p:cNvPr id="6" name="Rectangle 6"/>
          <p:cNvSpPr>
            <a:spLocks noGrp="1" noChangeArrowheads="1"/>
          </p:cNvSpPr>
          <p:nvPr>
            <p:ph type="sldNum" sz="quarter" idx="12"/>
          </p:nvPr>
        </p:nvSpPr>
        <p:spPr>
          <a:ln/>
        </p:spPr>
        <p:txBody>
          <a:bodyPr/>
          <a:lstStyle>
            <a:lvl1pPr>
              <a:defRPr/>
            </a:lvl1pPr>
          </a:lstStyle>
          <a:p>
            <a:fld id="{07F0566E-C241-43B4-8ABC-D199E0525093}" type="slidenum">
              <a:rPr lang="en-US" smtClean="0"/>
              <a:t>‹#›</a:t>
            </a:fld>
            <a:endParaRPr lang="en-US" dirty="0"/>
          </a:p>
        </p:txBody>
      </p:sp>
    </p:spTree>
  </p:cSld>
  <p:clrMapOvr>
    <a:masterClrMapping/>
  </p:clrMapOvr>
  <p:transition spd="med">
    <p:push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7"/>
          <p:cNvSpPr>
            <a:spLocks noGrp="1" noChangeArrowheads="1"/>
          </p:cNvSpPr>
          <p:nvPr>
            <p:ph type="sldNum" sz="quarter" idx="12"/>
          </p:nvPr>
        </p:nvSpPr>
        <p:spPr>
          <a:ln/>
        </p:spPr>
        <p:txBody>
          <a:bodyPr/>
          <a:lstStyle>
            <a:lvl1pPr>
              <a:defRPr/>
            </a:lvl1pPr>
          </a:lstStyle>
          <a:p>
            <a:pPr>
              <a:defRPr/>
            </a:pPr>
            <a:fld id="{5323D5A4-D51E-4ADD-9019-FEA384A27345}" type="slidenum">
              <a:rPr lang="en-US"/>
              <a:pPr>
                <a:defRPr/>
              </a:pPr>
              <a:t>‹#›</a:t>
            </a:fld>
            <a:endParaRPr lang="en-US" dirty="0"/>
          </a:p>
        </p:txBody>
      </p:sp>
    </p:spTree>
  </p:cSld>
  <p:clrMapOvr>
    <a:masterClrMapping/>
  </p:clrMapOvr>
  <p:transition spd="med">
    <p:random/>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vl1pPr>
          </a:lstStyle>
          <a:p>
            <a:pPr>
              <a:defRPr/>
            </a:pPr>
            <a:fld id="{25824089-BEF7-4C4B-96EC-8D6C9A5118FB}" type="slidenum">
              <a:rPr lang="en-US"/>
              <a:pPr>
                <a:defRPr/>
              </a:pPr>
              <a:t>‹#›</a:t>
            </a:fld>
            <a:endParaRPr lang="en-US" dirty="0"/>
          </a:p>
        </p:txBody>
      </p:sp>
    </p:spTree>
  </p:cSld>
  <p:clrMapOvr>
    <a:masterClrMapping/>
  </p:clrMapOvr>
  <p:transition spd="med">
    <p:random/>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57950" y="381000"/>
            <a:ext cx="1924050" cy="5105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381000"/>
            <a:ext cx="5619750"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dirty="0"/>
          </a:p>
        </p:txBody>
      </p:sp>
      <p:sp>
        <p:nvSpPr>
          <p:cNvPr id="5"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7"/>
          <p:cNvSpPr>
            <a:spLocks noGrp="1" noChangeArrowheads="1"/>
          </p:cNvSpPr>
          <p:nvPr>
            <p:ph type="sldNum" sz="quarter" idx="12"/>
          </p:nvPr>
        </p:nvSpPr>
        <p:spPr>
          <a:ln/>
        </p:spPr>
        <p:txBody>
          <a:bodyPr/>
          <a:lstStyle>
            <a:lvl1pPr>
              <a:defRPr/>
            </a:lvl1pPr>
          </a:lstStyle>
          <a:p>
            <a:pPr>
              <a:defRPr/>
            </a:pPr>
            <a:fld id="{369AAC3F-437E-4E50-873B-D04E4E4A0827}" type="slidenum">
              <a:rPr lang="en-US"/>
              <a:pPr>
                <a:defRPr/>
              </a:pPr>
              <a:t>‹#›</a:t>
            </a:fld>
            <a:endParaRPr lang="en-US" dirty="0"/>
          </a:p>
        </p:txBody>
      </p:sp>
    </p:spTree>
  </p:cSld>
  <p:clrMapOvr>
    <a:masterClrMapping/>
  </p:clrMapOvr>
  <p:transition spd="med">
    <p:random/>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6870700" cy="1295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828800"/>
            <a:ext cx="3771900" cy="3657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828800"/>
            <a:ext cx="3771900" cy="3657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dirty="0"/>
          </a:p>
        </p:txBody>
      </p:sp>
      <p:sp>
        <p:nvSpPr>
          <p:cNvPr id="6" name="Rectangle 6"/>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7"/>
          <p:cNvSpPr>
            <a:spLocks noGrp="1" noChangeArrowheads="1"/>
          </p:cNvSpPr>
          <p:nvPr>
            <p:ph type="sldNum" sz="quarter" idx="12"/>
          </p:nvPr>
        </p:nvSpPr>
        <p:spPr>
          <a:ln/>
        </p:spPr>
        <p:txBody>
          <a:bodyPr/>
          <a:lstStyle>
            <a:lvl1pPr>
              <a:defRPr/>
            </a:lvl1pPr>
          </a:lstStyle>
          <a:p>
            <a:pPr>
              <a:defRPr/>
            </a:pPr>
            <a:fld id="{20E2403A-EE32-4A4B-9333-23AC45F06B10}" type="slidenum">
              <a:rPr lang="en-US"/>
              <a:pPr>
                <a:defRPr/>
              </a:pPr>
              <a:t>‹#›</a:t>
            </a:fld>
            <a:endParaRPr lang="en-US" dirty="0"/>
          </a:p>
        </p:txBody>
      </p:sp>
    </p:spTree>
  </p:cSld>
  <p:clrMapOvr>
    <a:masterClrMapping/>
  </p:clrMapOvr>
  <p:transition spd="med">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15856F11-9FB3-431B-9310-57D069B06D82}" type="datetimeFigureOut">
              <a:rPr lang="en-US" smtClean="0"/>
              <a:t>5/31/2011</a:t>
            </a:fld>
            <a:endParaRPr lang="en-US" dirty="0"/>
          </a:p>
        </p:txBody>
      </p:sp>
      <p:sp>
        <p:nvSpPr>
          <p:cNvPr id="5" name="Rectangle 5"/>
          <p:cNvSpPr>
            <a:spLocks noGrp="1" noChangeArrowheads="1"/>
          </p:cNvSpPr>
          <p:nvPr>
            <p:ph type="ftr" sz="quarter" idx="11"/>
          </p:nvPr>
        </p:nvSpPr>
        <p:spPr>
          <a:ln/>
        </p:spPr>
        <p:txBody>
          <a:bodyPr/>
          <a:lstStyle>
            <a:lvl1pPr>
              <a:defRPr/>
            </a:lvl1pPr>
          </a:lstStyle>
          <a:p>
            <a:endParaRPr lang="en-US" dirty="0"/>
          </a:p>
        </p:txBody>
      </p:sp>
      <p:sp>
        <p:nvSpPr>
          <p:cNvPr id="6" name="Rectangle 6"/>
          <p:cNvSpPr>
            <a:spLocks noGrp="1" noChangeArrowheads="1"/>
          </p:cNvSpPr>
          <p:nvPr>
            <p:ph type="sldNum" sz="quarter" idx="12"/>
          </p:nvPr>
        </p:nvSpPr>
        <p:spPr>
          <a:ln/>
        </p:spPr>
        <p:txBody>
          <a:bodyPr/>
          <a:lstStyle>
            <a:lvl1pPr>
              <a:defRPr/>
            </a:lvl1pPr>
          </a:lstStyle>
          <a:p>
            <a:fld id="{07F0566E-C241-43B4-8ABC-D199E0525093}" type="slidenum">
              <a:rPr lang="en-US" smtClean="0"/>
              <a:t>‹#›</a:t>
            </a:fld>
            <a:endParaRPr lang="en-US" dirty="0"/>
          </a:p>
        </p:txBody>
      </p:sp>
    </p:spTree>
  </p:cSld>
  <p:clrMapOvr>
    <a:masterClrMapping/>
  </p:clrMapOvr>
  <p:transition spd="med">
    <p:push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5240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15240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fld id="{15856F11-9FB3-431B-9310-57D069B06D82}" type="datetimeFigureOut">
              <a:rPr lang="en-US" smtClean="0"/>
              <a:t>5/31/2011</a:t>
            </a:fld>
            <a:endParaRPr lang="en-US" dirty="0"/>
          </a:p>
        </p:txBody>
      </p:sp>
      <p:sp>
        <p:nvSpPr>
          <p:cNvPr id="6" name="Rectangle 5"/>
          <p:cNvSpPr>
            <a:spLocks noGrp="1" noChangeArrowheads="1"/>
          </p:cNvSpPr>
          <p:nvPr>
            <p:ph type="ftr" sz="quarter" idx="11"/>
          </p:nvPr>
        </p:nvSpPr>
        <p:spPr>
          <a:ln/>
        </p:spPr>
        <p:txBody>
          <a:bodyPr/>
          <a:lstStyle>
            <a:lvl1pPr>
              <a:defRPr/>
            </a:lvl1pPr>
          </a:lstStyle>
          <a:p>
            <a:endParaRPr lang="en-US" dirty="0"/>
          </a:p>
        </p:txBody>
      </p:sp>
      <p:sp>
        <p:nvSpPr>
          <p:cNvPr id="7" name="Rectangle 6"/>
          <p:cNvSpPr>
            <a:spLocks noGrp="1" noChangeArrowheads="1"/>
          </p:cNvSpPr>
          <p:nvPr>
            <p:ph type="sldNum" sz="quarter" idx="12"/>
          </p:nvPr>
        </p:nvSpPr>
        <p:spPr>
          <a:ln/>
        </p:spPr>
        <p:txBody>
          <a:bodyPr/>
          <a:lstStyle>
            <a:lvl1pPr>
              <a:defRPr/>
            </a:lvl1pPr>
          </a:lstStyle>
          <a:p>
            <a:fld id="{07F0566E-C241-43B4-8ABC-D199E0525093}" type="slidenum">
              <a:rPr lang="en-US" smtClean="0"/>
              <a:t>‹#›</a:t>
            </a:fld>
            <a:endParaRPr lang="en-US" dirty="0"/>
          </a:p>
        </p:txBody>
      </p:sp>
    </p:spTree>
  </p:cSld>
  <p:clrMapOvr>
    <a:masterClrMapping/>
  </p:clrMapOvr>
  <p:transition spd="med">
    <p:push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fld id="{15856F11-9FB3-431B-9310-57D069B06D82}" type="datetimeFigureOut">
              <a:rPr lang="en-US" smtClean="0"/>
              <a:t>5/31/2011</a:t>
            </a:fld>
            <a:endParaRPr lang="en-US" dirty="0"/>
          </a:p>
        </p:txBody>
      </p:sp>
      <p:sp>
        <p:nvSpPr>
          <p:cNvPr id="8" name="Rectangle 5"/>
          <p:cNvSpPr>
            <a:spLocks noGrp="1" noChangeArrowheads="1"/>
          </p:cNvSpPr>
          <p:nvPr>
            <p:ph type="ftr" sz="quarter" idx="11"/>
          </p:nvPr>
        </p:nvSpPr>
        <p:spPr>
          <a:ln/>
        </p:spPr>
        <p:txBody>
          <a:bodyPr/>
          <a:lstStyle>
            <a:lvl1pPr>
              <a:defRPr/>
            </a:lvl1pPr>
          </a:lstStyle>
          <a:p>
            <a:endParaRPr lang="en-US" dirty="0"/>
          </a:p>
        </p:txBody>
      </p:sp>
      <p:sp>
        <p:nvSpPr>
          <p:cNvPr id="9" name="Rectangle 6"/>
          <p:cNvSpPr>
            <a:spLocks noGrp="1" noChangeArrowheads="1"/>
          </p:cNvSpPr>
          <p:nvPr>
            <p:ph type="sldNum" sz="quarter" idx="12"/>
          </p:nvPr>
        </p:nvSpPr>
        <p:spPr>
          <a:ln/>
        </p:spPr>
        <p:txBody>
          <a:bodyPr/>
          <a:lstStyle>
            <a:lvl1pPr>
              <a:defRPr/>
            </a:lvl1pPr>
          </a:lstStyle>
          <a:p>
            <a:fld id="{07F0566E-C241-43B4-8ABC-D199E0525093}" type="slidenum">
              <a:rPr lang="en-US" smtClean="0"/>
              <a:t>‹#›</a:t>
            </a:fld>
            <a:endParaRPr lang="en-US" dirty="0"/>
          </a:p>
        </p:txBody>
      </p:sp>
    </p:spTree>
  </p:cSld>
  <p:clrMapOvr>
    <a:masterClrMapping/>
  </p:clrMapOvr>
  <p:transition spd="med">
    <p:push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fld id="{15856F11-9FB3-431B-9310-57D069B06D82}" type="datetimeFigureOut">
              <a:rPr lang="en-US" smtClean="0"/>
              <a:t>5/31/2011</a:t>
            </a:fld>
            <a:endParaRPr lang="en-US" dirty="0"/>
          </a:p>
        </p:txBody>
      </p:sp>
      <p:sp>
        <p:nvSpPr>
          <p:cNvPr id="4" name="Rectangle 5"/>
          <p:cNvSpPr>
            <a:spLocks noGrp="1" noChangeArrowheads="1"/>
          </p:cNvSpPr>
          <p:nvPr>
            <p:ph type="ftr" sz="quarter" idx="11"/>
          </p:nvPr>
        </p:nvSpPr>
        <p:spPr>
          <a:ln/>
        </p:spPr>
        <p:txBody>
          <a:bodyPr/>
          <a:lstStyle>
            <a:lvl1pPr>
              <a:defRPr/>
            </a:lvl1pPr>
          </a:lstStyle>
          <a:p>
            <a:endParaRPr lang="en-US" dirty="0"/>
          </a:p>
        </p:txBody>
      </p:sp>
      <p:sp>
        <p:nvSpPr>
          <p:cNvPr id="5" name="Rectangle 6"/>
          <p:cNvSpPr>
            <a:spLocks noGrp="1" noChangeArrowheads="1"/>
          </p:cNvSpPr>
          <p:nvPr>
            <p:ph type="sldNum" sz="quarter" idx="12"/>
          </p:nvPr>
        </p:nvSpPr>
        <p:spPr>
          <a:ln/>
        </p:spPr>
        <p:txBody>
          <a:bodyPr/>
          <a:lstStyle>
            <a:lvl1pPr>
              <a:defRPr/>
            </a:lvl1pPr>
          </a:lstStyle>
          <a:p>
            <a:fld id="{07F0566E-C241-43B4-8ABC-D199E0525093}" type="slidenum">
              <a:rPr lang="en-US" smtClean="0"/>
              <a:t>‹#›</a:t>
            </a:fld>
            <a:endParaRPr lang="en-US" dirty="0"/>
          </a:p>
        </p:txBody>
      </p:sp>
    </p:spTree>
  </p:cSld>
  <p:clrMapOvr>
    <a:masterClrMapping/>
  </p:clrMapOvr>
  <p:transition spd="med">
    <p:push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15856F11-9FB3-431B-9310-57D069B06D82}" type="datetimeFigureOut">
              <a:rPr lang="en-US" smtClean="0"/>
              <a:t>5/31/2011</a:t>
            </a:fld>
            <a:endParaRPr lang="en-US" dirty="0"/>
          </a:p>
        </p:txBody>
      </p:sp>
      <p:sp>
        <p:nvSpPr>
          <p:cNvPr id="3" name="Rectangle 5"/>
          <p:cNvSpPr>
            <a:spLocks noGrp="1" noChangeArrowheads="1"/>
          </p:cNvSpPr>
          <p:nvPr>
            <p:ph type="ftr" sz="quarter" idx="11"/>
          </p:nvPr>
        </p:nvSpPr>
        <p:spPr>
          <a:ln/>
        </p:spPr>
        <p:txBody>
          <a:bodyPr/>
          <a:lstStyle>
            <a:lvl1pPr>
              <a:defRPr/>
            </a:lvl1pPr>
          </a:lstStyle>
          <a:p>
            <a:endParaRPr lang="en-US" dirty="0"/>
          </a:p>
        </p:txBody>
      </p:sp>
      <p:sp>
        <p:nvSpPr>
          <p:cNvPr id="4" name="Rectangle 6"/>
          <p:cNvSpPr>
            <a:spLocks noGrp="1" noChangeArrowheads="1"/>
          </p:cNvSpPr>
          <p:nvPr>
            <p:ph type="sldNum" sz="quarter" idx="12"/>
          </p:nvPr>
        </p:nvSpPr>
        <p:spPr>
          <a:ln/>
        </p:spPr>
        <p:txBody>
          <a:bodyPr/>
          <a:lstStyle>
            <a:lvl1pPr>
              <a:defRPr/>
            </a:lvl1pPr>
          </a:lstStyle>
          <a:p>
            <a:fld id="{07F0566E-C241-43B4-8ABC-D199E0525093}" type="slidenum">
              <a:rPr lang="en-US" smtClean="0"/>
              <a:t>‹#›</a:t>
            </a:fld>
            <a:endParaRPr lang="en-US" dirty="0"/>
          </a:p>
        </p:txBody>
      </p:sp>
    </p:spTree>
  </p:cSld>
  <p:clrMapOvr>
    <a:masterClrMapping/>
  </p:clrMapOvr>
  <p:transition spd="med">
    <p:push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15856F11-9FB3-431B-9310-57D069B06D82}" type="datetimeFigureOut">
              <a:rPr lang="en-US" smtClean="0"/>
              <a:t>5/31/2011</a:t>
            </a:fld>
            <a:endParaRPr lang="en-US" dirty="0"/>
          </a:p>
        </p:txBody>
      </p:sp>
      <p:sp>
        <p:nvSpPr>
          <p:cNvPr id="6" name="Rectangle 5"/>
          <p:cNvSpPr>
            <a:spLocks noGrp="1" noChangeArrowheads="1"/>
          </p:cNvSpPr>
          <p:nvPr>
            <p:ph type="ftr" sz="quarter" idx="11"/>
          </p:nvPr>
        </p:nvSpPr>
        <p:spPr>
          <a:ln/>
        </p:spPr>
        <p:txBody>
          <a:bodyPr/>
          <a:lstStyle>
            <a:lvl1pPr>
              <a:defRPr/>
            </a:lvl1pPr>
          </a:lstStyle>
          <a:p>
            <a:endParaRPr lang="en-US" dirty="0"/>
          </a:p>
        </p:txBody>
      </p:sp>
      <p:sp>
        <p:nvSpPr>
          <p:cNvPr id="7" name="Rectangle 6"/>
          <p:cNvSpPr>
            <a:spLocks noGrp="1" noChangeArrowheads="1"/>
          </p:cNvSpPr>
          <p:nvPr>
            <p:ph type="sldNum" sz="quarter" idx="12"/>
          </p:nvPr>
        </p:nvSpPr>
        <p:spPr>
          <a:ln/>
        </p:spPr>
        <p:txBody>
          <a:bodyPr/>
          <a:lstStyle>
            <a:lvl1pPr>
              <a:defRPr/>
            </a:lvl1pPr>
          </a:lstStyle>
          <a:p>
            <a:fld id="{07F0566E-C241-43B4-8ABC-D199E0525093}" type="slidenum">
              <a:rPr lang="en-US" smtClean="0"/>
              <a:t>‹#›</a:t>
            </a:fld>
            <a:endParaRPr lang="en-US" dirty="0"/>
          </a:p>
        </p:txBody>
      </p:sp>
    </p:spTree>
  </p:cSld>
  <p:clrMapOvr>
    <a:masterClrMapping/>
  </p:clrMapOvr>
  <p:transition spd="med">
    <p:push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15856F11-9FB3-431B-9310-57D069B06D82}" type="datetimeFigureOut">
              <a:rPr lang="en-US" smtClean="0"/>
              <a:t>5/31/2011</a:t>
            </a:fld>
            <a:endParaRPr lang="en-US" dirty="0"/>
          </a:p>
        </p:txBody>
      </p:sp>
      <p:sp>
        <p:nvSpPr>
          <p:cNvPr id="6" name="Rectangle 5"/>
          <p:cNvSpPr>
            <a:spLocks noGrp="1" noChangeArrowheads="1"/>
          </p:cNvSpPr>
          <p:nvPr>
            <p:ph type="ftr" sz="quarter" idx="11"/>
          </p:nvPr>
        </p:nvSpPr>
        <p:spPr>
          <a:ln/>
        </p:spPr>
        <p:txBody>
          <a:bodyPr/>
          <a:lstStyle>
            <a:lvl1pPr>
              <a:defRPr/>
            </a:lvl1pPr>
          </a:lstStyle>
          <a:p>
            <a:endParaRPr lang="en-US" dirty="0"/>
          </a:p>
        </p:txBody>
      </p:sp>
      <p:sp>
        <p:nvSpPr>
          <p:cNvPr id="7" name="Rectangle 6"/>
          <p:cNvSpPr>
            <a:spLocks noGrp="1" noChangeArrowheads="1"/>
          </p:cNvSpPr>
          <p:nvPr>
            <p:ph type="sldNum" sz="quarter" idx="12"/>
          </p:nvPr>
        </p:nvSpPr>
        <p:spPr>
          <a:ln/>
        </p:spPr>
        <p:txBody>
          <a:bodyPr/>
          <a:lstStyle>
            <a:lvl1pPr>
              <a:defRPr/>
            </a:lvl1pPr>
          </a:lstStyle>
          <a:p>
            <a:fld id="{07F0566E-C241-43B4-8ABC-D199E0525093}" type="slidenum">
              <a:rPr lang="en-US" smtClean="0"/>
              <a:t>‹#›</a:t>
            </a:fld>
            <a:endParaRPr lang="en-US" dirty="0"/>
          </a:p>
        </p:txBody>
      </p:sp>
    </p:spTree>
  </p:cSld>
  <p:clrMapOvr>
    <a:masterClrMapping/>
  </p:clrMapOvr>
  <p:transition spd="med">
    <p:push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smtClean="0"/>
          </a:p>
        </p:txBody>
      </p:sp>
      <p:sp>
        <p:nvSpPr>
          <p:cNvPr id="5123" name="Rectangle 3"/>
          <p:cNvSpPr>
            <a:spLocks noGrp="1" noChangeArrowheads="1"/>
          </p:cNvSpPr>
          <p:nvPr>
            <p:ph type="body" idx="1"/>
          </p:nvPr>
        </p:nvSpPr>
        <p:spPr bwMode="auto">
          <a:xfrm>
            <a:off x="533400" y="15240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
        <p:nvSpPr>
          <p:cNvPr id="9011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Arial" pitchFamily="34" charset="0"/>
                <a:cs typeface="+mn-cs"/>
              </a:defRPr>
            </a:lvl1pPr>
          </a:lstStyle>
          <a:p>
            <a:fld id="{15856F11-9FB3-431B-9310-57D069B06D82}" type="datetimeFigureOut">
              <a:rPr lang="en-US" smtClean="0"/>
              <a:t>5/31/2011</a:t>
            </a:fld>
            <a:endParaRPr lang="en-US" dirty="0"/>
          </a:p>
        </p:txBody>
      </p:sp>
      <p:sp>
        <p:nvSpPr>
          <p:cNvPr id="9011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pitchFamily="34" charset="0"/>
                <a:cs typeface="+mn-cs"/>
              </a:defRPr>
            </a:lvl1pPr>
          </a:lstStyle>
          <a:p>
            <a:endParaRPr lang="en-US" dirty="0"/>
          </a:p>
        </p:txBody>
      </p:sp>
      <p:sp>
        <p:nvSpPr>
          <p:cNvPr id="9011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atin typeface="Arial" pitchFamily="34" charset="0"/>
                <a:cs typeface="+mn-cs"/>
              </a:defRPr>
            </a:lvl1pPr>
          </a:lstStyle>
          <a:p>
            <a:fld id="{07F0566E-C241-43B4-8ABC-D199E0525093}"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med">
    <p:push dir="r"/>
  </p:transition>
  <p:timing>
    <p:tnLst>
      <p:par>
        <p:cTn id="1" dur="indefinite" restart="never" nodeType="tmRoot"/>
      </p:par>
    </p:tnLst>
  </p:timing>
  <p:txStyles>
    <p:titleStyle>
      <a:lvl1pPr algn="ctr" rtl="0" eaLnBrk="1" fontAlgn="base" hangingPunct="1">
        <a:spcBef>
          <a:spcPct val="0"/>
        </a:spcBef>
        <a:spcAft>
          <a:spcPct val="0"/>
        </a:spcAft>
        <a:defRPr sz="4400">
          <a:solidFill>
            <a:schemeClr val="accent2"/>
          </a:solidFill>
          <a:latin typeface="+mj-lt"/>
          <a:ea typeface="+mj-ea"/>
          <a:cs typeface="+mj-cs"/>
        </a:defRPr>
      </a:lvl1pPr>
      <a:lvl2pPr algn="ctr" rtl="0" eaLnBrk="1" fontAlgn="base" hangingPunct="1">
        <a:spcBef>
          <a:spcPct val="0"/>
        </a:spcBef>
        <a:spcAft>
          <a:spcPct val="0"/>
        </a:spcAft>
        <a:defRPr sz="4400">
          <a:solidFill>
            <a:schemeClr val="accent2"/>
          </a:solidFill>
          <a:latin typeface="Comic Sans MS" pitchFamily="66" charset="0"/>
        </a:defRPr>
      </a:lvl2pPr>
      <a:lvl3pPr algn="ctr" rtl="0" eaLnBrk="1" fontAlgn="base" hangingPunct="1">
        <a:spcBef>
          <a:spcPct val="0"/>
        </a:spcBef>
        <a:spcAft>
          <a:spcPct val="0"/>
        </a:spcAft>
        <a:defRPr sz="4400">
          <a:solidFill>
            <a:schemeClr val="accent2"/>
          </a:solidFill>
          <a:latin typeface="Comic Sans MS" pitchFamily="66" charset="0"/>
        </a:defRPr>
      </a:lvl3pPr>
      <a:lvl4pPr algn="ctr" rtl="0" eaLnBrk="1" fontAlgn="base" hangingPunct="1">
        <a:spcBef>
          <a:spcPct val="0"/>
        </a:spcBef>
        <a:spcAft>
          <a:spcPct val="0"/>
        </a:spcAft>
        <a:defRPr sz="4400">
          <a:solidFill>
            <a:schemeClr val="accent2"/>
          </a:solidFill>
          <a:latin typeface="Comic Sans MS" pitchFamily="66" charset="0"/>
        </a:defRPr>
      </a:lvl4pPr>
      <a:lvl5pPr algn="ctr" rtl="0" eaLnBrk="1" fontAlgn="base" hangingPunct="1">
        <a:spcBef>
          <a:spcPct val="0"/>
        </a:spcBef>
        <a:spcAft>
          <a:spcPct val="0"/>
        </a:spcAft>
        <a:defRPr sz="4400">
          <a:solidFill>
            <a:schemeClr val="accent2"/>
          </a:solidFill>
          <a:latin typeface="Comic Sans MS" pitchFamily="66" charset="0"/>
        </a:defRPr>
      </a:lvl5pPr>
      <a:lvl6pPr marL="457200" algn="ctr" rtl="0" eaLnBrk="1" fontAlgn="base" hangingPunct="1">
        <a:spcBef>
          <a:spcPct val="0"/>
        </a:spcBef>
        <a:spcAft>
          <a:spcPct val="0"/>
        </a:spcAft>
        <a:defRPr sz="4400">
          <a:solidFill>
            <a:schemeClr val="accent2"/>
          </a:solidFill>
          <a:latin typeface="Comic Sans MS" pitchFamily="66" charset="0"/>
        </a:defRPr>
      </a:lvl6pPr>
      <a:lvl7pPr marL="914400" algn="ctr" rtl="0" eaLnBrk="1" fontAlgn="base" hangingPunct="1">
        <a:spcBef>
          <a:spcPct val="0"/>
        </a:spcBef>
        <a:spcAft>
          <a:spcPct val="0"/>
        </a:spcAft>
        <a:defRPr sz="4400">
          <a:solidFill>
            <a:schemeClr val="accent2"/>
          </a:solidFill>
          <a:latin typeface="Comic Sans MS" pitchFamily="66" charset="0"/>
        </a:defRPr>
      </a:lvl7pPr>
      <a:lvl8pPr marL="1371600" algn="ctr" rtl="0" eaLnBrk="1" fontAlgn="base" hangingPunct="1">
        <a:spcBef>
          <a:spcPct val="0"/>
        </a:spcBef>
        <a:spcAft>
          <a:spcPct val="0"/>
        </a:spcAft>
        <a:defRPr sz="4400">
          <a:solidFill>
            <a:schemeClr val="accent2"/>
          </a:solidFill>
          <a:latin typeface="Comic Sans MS" pitchFamily="66" charset="0"/>
        </a:defRPr>
      </a:lvl8pPr>
      <a:lvl9pPr marL="1828800" algn="ctr" rtl="0" eaLnBrk="1" fontAlgn="base" hangingPunct="1">
        <a:spcBef>
          <a:spcPct val="0"/>
        </a:spcBef>
        <a:spcAft>
          <a:spcPct val="0"/>
        </a:spcAft>
        <a:defRPr sz="4400">
          <a:solidFill>
            <a:schemeClr val="accent2"/>
          </a:solidFill>
          <a:latin typeface="Comic Sans MS" pitchFamily="66" charset="0"/>
        </a:defRPr>
      </a:lvl9pPr>
    </p:titleStyle>
    <p:bodyStyle>
      <a:lvl1pPr marL="342900" indent="-342900" algn="l" rtl="0" eaLnBrk="1" fontAlgn="base" hangingPunct="1">
        <a:spcBef>
          <a:spcPct val="20000"/>
        </a:spcBef>
        <a:spcAft>
          <a:spcPct val="0"/>
        </a:spcAft>
        <a:buClr>
          <a:srgbClr val="333399"/>
        </a:buClr>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lr>
          <a:srgbClr val="FF9933"/>
        </a:buClr>
        <a:buChar char="•"/>
        <a:defRPr sz="2800">
          <a:solidFill>
            <a:schemeClr val="tx1"/>
          </a:solidFill>
          <a:latin typeface="+mn-lt"/>
        </a:defRPr>
      </a:lvl2pPr>
      <a:lvl3pPr marL="1143000" indent="-228600" algn="l" rtl="0" eaLnBrk="1" fontAlgn="base" hangingPunct="1">
        <a:spcBef>
          <a:spcPct val="20000"/>
        </a:spcBef>
        <a:spcAft>
          <a:spcPct val="0"/>
        </a:spcAft>
        <a:buClr>
          <a:srgbClr val="009E00"/>
        </a:buClr>
        <a:buChar char="•"/>
        <a:defRPr sz="2400">
          <a:solidFill>
            <a:schemeClr val="tx1"/>
          </a:solidFill>
          <a:latin typeface="+mn-lt"/>
        </a:defRPr>
      </a:lvl3pPr>
      <a:lvl4pPr marL="1600200" indent="-228600" algn="l" rtl="0" eaLnBrk="1" fontAlgn="base" hangingPunct="1">
        <a:spcBef>
          <a:spcPct val="20000"/>
        </a:spcBef>
        <a:spcAft>
          <a:spcPct val="0"/>
        </a:spcAft>
        <a:buClr>
          <a:srgbClr val="009E00"/>
        </a:buClr>
        <a:buChar char="•"/>
        <a:defRPr sz="2000">
          <a:solidFill>
            <a:schemeClr val="tx1"/>
          </a:solidFill>
          <a:latin typeface="+mn-lt"/>
        </a:defRPr>
      </a:lvl4pPr>
      <a:lvl5pPr marL="2057400" indent="-228600" algn="l" rtl="0" eaLnBrk="1" fontAlgn="base" hangingPunct="1">
        <a:spcBef>
          <a:spcPct val="20000"/>
        </a:spcBef>
        <a:spcAft>
          <a:spcPct val="0"/>
        </a:spcAft>
        <a:buClr>
          <a:srgbClr val="009E00"/>
        </a:buClr>
        <a:buChar char="•"/>
        <a:defRPr sz="2000">
          <a:solidFill>
            <a:schemeClr val="tx1"/>
          </a:solidFill>
          <a:latin typeface="+mn-lt"/>
        </a:defRPr>
      </a:lvl5pPr>
      <a:lvl6pPr marL="2514600" indent="-228600" algn="l" rtl="0" eaLnBrk="1" fontAlgn="base" hangingPunct="1">
        <a:spcBef>
          <a:spcPct val="20000"/>
        </a:spcBef>
        <a:spcAft>
          <a:spcPct val="0"/>
        </a:spcAft>
        <a:buClr>
          <a:srgbClr val="009E00"/>
        </a:buClr>
        <a:buChar char="•"/>
        <a:defRPr sz="2000">
          <a:solidFill>
            <a:schemeClr val="tx1"/>
          </a:solidFill>
          <a:latin typeface="+mn-lt"/>
        </a:defRPr>
      </a:lvl6pPr>
      <a:lvl7pPr marL="2971800" indent="-228600" algn="l" rtl="0" eaLnBrk="1" fontAlgn="base" hangingPunct="1">
        <a:spcBef>
          <a:spcPct val="20000"/>
        </a:spcBef>
        <a:spcAft>
          <a:spcPct val="0"/>
        </a:spcAft>
        <a:buClr>
          <a:srgbClr val="009E00"/>
        </a:buClr>
        <a:buChar char="•"/>
        <a:defRPr sz="2000">
          <a:solidFill>
            <a:schemeClr val="tx1"/>
          </a:solidFill>
          <a:latin typeface="+mn-lt"/>
        </a:defRPr>
      </a:lvl7pPr>
      <a:lvl8pPr marL="3429000" indent="-228600" algn="l" rtl="0" eaLnBrk="1" fontAlgn="base" hangingPunct="1">
        <a:spcBef>
          <a:spcPct val="20000"/>
        </a:spcBef>
        <a:spcAft>
          <a:spcPct val="0"/>
        </a:spcAft>
        <a:buClr>
          <a:srgbClr val="009E00"/>
        </a:buClr>
        <a:buChar char="•"/>
        <a:defRPr sz="2000">
          <a:solidFill>
            <a:schemeClr val="tx1"/>
          </a:solidFill>
          <a:latin typeface="+mn-lt"/>
        </a:defRPr>
      </a:lvl8pPr>
      <a:lvl9pPr marL="3886200" indent="-228600" algn="l" rtl="0" eaLnBrk="1" fontAlgn="base" hangingPunct="1">
        <a:spcBef>
          <a:spcPct val="20000"/>
        </a:spcBef>
        <a:spcAft>
          <a:spcPct val="0"/>
        </a:spcAft>
        <a:buClr>
          <a:srgbClr val="009E00"/>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3186" name="Freeform 2"/>
          <p:cNvSpPr>
            <a:spLocks/>
          </p:cNvSpPr>
          <p:nvPr/>
        </p:nvSpPr>
        <p:spPr bwMode="auto">
          <a:xfrm rot="-3172564">
            <a:off x="7777957" y="-15081"/>
            <a:ext cx="1162050" cy="2084387"/>
          </a:xfrm>
          <a:custGeom>
            <a:avLst/>
            <a:gdLst/>
            <a:ahLst/>
            <a:cxnLst>
              <a:cxn ang="0">
                <a:pos x="2903" y="433"/>
              </a:cxn>
              <a:cxn ang="0">
                <a:pos x="2565" y="80"/>
              </a:cxn>
              <a:cxn ang="0">
                <a:pos x="2241" y="0"/>
              </a:cxn>
              <a:cxn ang="0">
                <a:pos x="110" y="2811"/>
              </a:cxn>
              <a:cxn ang="0">
                <a:pos x="110" y="3228"/>
              </a:cxn>
              <a:cxn ang="0">
                <a:pos x="0" y="3631"/>
              </a:cxn>
              <a:cxn ang="0">
                <a:pos x="72" y="3686"/>
              </a:cxn>
              <a:cxn ang="0">
                <a:pos x="441" y="3355"/>
              </a:cxn>
              <a:cxn ang="0">
                <a:pos x="740" y="3228"/>
              </a:cxn>
              <a:cxn ang="0">
                <a:pos x="2903" y="433"/>
              </a:cxn>
              <a:cxn ang="0">
                <a:pos x="2903" y="433"/>
              </a:cxn>
            </a:cxnLst>
            <a:rect l="0" t="0" r="r" b="b"/>
            <a:pathLst>
              <a:path w="2903" h="3686">
                <a:moveTo>
                  <a:pt x="2903" y="433"/>
                </a:moveTo>
                <a:lnTo>
                  <a:pt x="2565" y="80"/>
                </a:lnTo>
                <a:lnTo>
                  <a:pt x="2241" y="0"/>
                </a:lnTo>
                <a:lnTo>
                  <a:pt x="110" y="2811"/>
                </a:lnTo>
                <a:lnTo>
                  <a:pt x="110" y="3228"/>
                </a:lnTo>
                <a:lnTo>
                  <a:pt x="0" y="3631"/>
                </a:lnTo>
                <a:lnTo>
                  <a:pt x="72" y="3686"/>
                </a:lnTo>
                <a:lnTo>
                  <a:pt x="441" y="3355"/>
                </a:lnTo>
                <a:lnTo>
                  <a:pt x="740" y="3228"/>
                </a:lnTo>
                <a:lnTo>
                  <a:pt x="2903" y="433"/>
                </a:lnTo>
                <a:lnTo>
                  <a:pt x="2903" y="433"/>
                </a:lnTo>
                <a:close/>
              </a:path>
            </a:pathLst>
          </a:custGeom>
          <a:solidFill>
            <a:srgbClr val="FFFFFF"/>
          </a:solidFill>
          <a:ln w="9525">
            <a:noFill/>
            <a:round/>
            <a:headEnd/>
            <a:tailEnd/>
          </a:ln>
        </p:spPr>
        <p:txBody>
          <a:bodyPr/>
          <a:lstStyle/>
          <a:p>
            <a:pPr eaLnBrk="0" hangingPunct="0">
              <a:defRPr/>
            </a:pPr>
            <a:endParaRPr lang="en-US" dirty="0">
              <a:latin typeface="Arial" pitchFamily="34" charset="0"/>
              <a:cs typeface="+mn-cs"/>
            </a:endParaRPr>
          </a:p>
        </p:txBody>
      </p:sp>
      <p:sp>
        <p:nvSpPr>
          <p:cNvPr id="6147" name="Rectangle 3"/>
          <p:cNvSpPr>
            <a:spLocks noGrp="1" noChangeArrowheads="1"/>
          </p:cNvSpPr>
          <p:nvPr>
            <p:ph type="title"/>
          </p:nvPr>
        </p:nvSpPr>
        <p:spPr bwMode="auto">
          <a:xfrm>
            <a:off x="685800" y="381000"/>
            <a:ext cx="6870700" cy="1295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endParaRPr lang="en-US" smtClean="0"/>
          </a:p>
        </p:txBody>
      </p:sp>
      <p:sp>
        <p:nvSpPr>
          <p:cNvPr id="6148" name="Rectangle 4"/>
          <p:cNvSpPr>
            <a:spLocks noGrp="1" noChangeArrowheads="1"/>
          </p:cNvSpPr>
          <p:nvPr>
            <p:ph type="body" idx="1"/>
          </p:nvPr>
        </p:nvSpPr>
        <p:spPr bwMode="auto">
          <a:xfrm>
            <a:off x="685800" y="1828800"/>
            <a:ext cx="7696200" cy="3657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
        <p:nvSpPr>
          <p:cNvPr id="93189" name="Rectangle 5"/>
          <p:cNvSpPr>
            <a:spLocks noGrp="1" noChangeArrowheads="1"/>
          </p:cNvSpPr>
          <p:nvPr>
            <p:ph type="dt" sz="half" idx="2"/>
          </p:nvPr>
        </p:nvSpPr>
        <p:spPr bwMode="auto">
          <a:xfrm>
            <a:off x="13716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1" hangingPunct="1">
              <a:defRPr sz="1400">
                <a:latin typeface="+mj-lt"/>
                <a:cs typeface="+mn-cs"/>
              </a:defRPr>
            </a:lvl1pPr>
          </a:lstStyle>
          <a:p>
            <a:pPr>
              <a:defRPr/>
            </a:pPr>
            <a:endParaRPr lang="en-US" dirty="0"/>
          </a:p>
        </p:txBody>
      </p:sp>
      <p:sp>
        <p:nvSpPr>
          <p:cNvPr id="93190" name="Rectangle 6"/>
          <p:cNvSpPr>
            <a:spLocks noGrp="1" noChangeArrowheads="1"/>
          </p:cNvSpPr>
          <p:nvPr>
            <p:ph type="ftr" sz="quarter" idx="3"/>
          </p:nvPr>
        </p:nvSpPr>
        <p:spPr bwMode="auto">
          <a:xfrm>
            <a:off x="35560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1" hangingPunct="1">
              <a:defRPr sz="1400">
                <a:latin typeface="+mj-lt"/>
                <a:cs typeface="+mn-cs"/>
              </a:defRPr>
            </a:lvl1pPr>
          </a:lstStyle>
          <a:p>
            <a:pPr>
              <a:defRPr/>
            </a:pPr>
            <a:endParaRPr lang="en-US" dirty="0"/>
          </a:p>
        </p:txBody>
      </p:sp>
      <p:sp>
        <p:nvSpPr>
          <p:cNvPr id="93191" name="Rectangle 7"/>
          <p:cNvSpPr>
            <a:spLocks noGrp="1" noChangeArrowheads="1"/>
          </p:cNvSpPr>
          <p:nvPr>
            <p:ph type="sldNum" sz="quarter" idx="4"/>
          </p:nvPr>
        </p:nvSpPr>
        <p:spPr bwMode="auto">
          <a:xfrm>
            <a:off x="67183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1" hangingPunct="1">
              <a:defRPr sz="1400">
                <a:latin typeface="+mj-lt"/>
                <a:cs typeface="+mn-cs"/>
              </a:defRPr>
            </a:lvl1pPr>
          </a:lstStyle>
          <a:p>
            <a:pPr>
              <a:defRPr/>
            </a:pPr>
            <a:fld id="{F6110151-307F-49DD-B34E-B259B6383CE0}" type="slidenum">
              <a:rPr lang="en-US"/>
              <a:pPr>
                <a:defRPr/>
              </a:pPr>
              <a:t>‹#›</a:t>
            </a:fld>
            <a:endParaRPr lang="en-US" dirty="0"/>
          </a:p>
        </p:txBody>
      </p:sp>
      <p:sp>
        <p:nvSpPr>
          <p:cNvPr id="93192" name="Freeform 8"/>
          <p:cNvSpPr>
            <a:spLocks/>
          </p:cNvSpPr>
          <p:nvPr/>
        </p:nvSpPr>
        <p:spPr bwMode="auto">
          <a:xfrm rot="-3172564">
            <a:off x="7865269" y="24607"/>
            <a:ext cx="1165225" cy="2097087"/>
          </a:xfrm>
          <a:custGeom>
            <a:avLst/>
            <a:gdLst/>
            <a:ahLst/>
            <a:cxnLst>
              <a:cxn ang="0">
                <a:pos x="2293" y="0"/>
              </a:cxn>
              <a:cxn ang="0">
                <a:pos x="130" y="2835"/>
              </a:cxn>
              <a:cxn ang="0">
                <a:pos x="131" y="3201"/>
              </a:cxn>
              <a:cxn ang="0">
                <a:pos x="0" y="3633"/>
              </a:cxn>
              <a:cxn ang="0">
                <a:pos x="50" y="3703"/>
              </a:cxn>
              <a:cxn ang="0">
                <a:pos x="422" y="3352"/>
              </a:cxn>
              <a:cxn ang="0">
                <a:pos x="763" y="3220"/>
              </a:cxn>
              <a:cxn ang="0">
                <a:pos x="2911" y="428"/>
              </a:cxn>
              <a:cxn ang="0">
                <a:pos x="2589" y="96"/>
              </a:cxn>
              <a:cxn ang="0">
                <a:pos x="2293" y="0"/>
              </a:cxn>
              <a:cxn ang="0">
                <a:pos x="2293" y="0"/>
              </a:cxn>
            </a:cxnLst>
            <a:rect l="0" t="0" r="r" b="b"/>
            <a:pathLst>
              <a:path w="2911" h="3703">
                <a:moveTo>
                  <a:pt x="2293" y="0"/>
                </a:moveTo>
                <a:lnTo>
                  <a:pt x="130" y="2835"/>
                </a:lnTo>
                <a:lnTo>
                  <a:pt x="131" y="3201"/>
                </a:lnTo>
                <a:lnTo>
                  <a:pt x="0" y="3633"/>
                </a:lnTo>
                <a:lnTo>
                  <a:pt x="50" y="3703"/>
                </a:lnTo>
                <a:lnTo>
                  <a:pt x="422" y="3352"/>
                </a:lnTo>
                <a:lnTo>
                  <a:pt x="763" y="3220"/>
                </a:lnTo>
                <a:lnTo>
                  <a:pt x="2911" y="428"/>
                </a:lnTo>
                <a:lnTo>
                  <a:pt x="2589" y="96"/>
                </a:lnTo>
                <a:lnTo>
                  <a:pt x="2293" y="0"/>
                </a:lnTo>
                <a:lnTo>
                  <a:pt x="2293" y="0"/>
                </a:lnTo>
                <a:close/>
              </a:path>
            </a:pathLst>
          </a:custGeom>
          <a:solidFill>
            <a:schemeClr val="folHlink"/>
          </a:solidFill>
          <a:ln w="9525">
            <a:noFill/>
            <a:round/>
            <a:headEnd/>
            <a:tailEnd/>
          </a:ln>
        </p:spPr>
        <p:txBody>
          <a:bodyPr/>
          <a:lstStyle/>
          <a:p>
            <a:pPr eaLnBrk="0" hangingPunct="0">
              <a:defRPr/>
            </a:pPr>
            <a:endParaRPr lang="en-US" dirty="0">
              <a:latin typeface="Arial" pitchFamily="34" charset="0"/>
              <a:cs typeface="+mn-cs"/>
            </a:endParaRPr>
          </a:p>
        </p:txBody>
      </p:sp>
      <p:sp>
        <p:nvSpPr>
          <p:cNvPr id="93193" name="Freeform 9"/>
          <p:cNvSpPr>
            <a:spLocks/>
          </p:cNvSpPr>
          <p:nvPr/>
        </p:nvSpPr>
        <p:spPr bwMode="auto">
          <a:xfrm rot="-3172564">
            <a:off x="7831138" y="192088"/>
            <a:ext cx="1025525" cy="1571625"/>
          </a:xfrm>
          <a:custGeom>
            <a:avLst/>
            <a:gdLst/>
            <a:ahLst/>
            <a:cxnLst>
              <a:cxn ang="0">
                <a:pos x="0" y="2485"/>
              </a:cxn>
              <a:cxn ang="0">
                <a:pos x="432" y="2553"/>
              </a:cxn>
              <a:cxn ang="0">
                <a:pos x="736" y="2777"/>
              </a:cxn>
              <a:cxn ang="0">
                <a:pos x="2561" y="399"/>
              </a:cxn>
              <a:cxn ang="0">
                <a:pos x="2118" y="82"/>
              </a:cxn>
              <a:cxn ang="0">
                <a:pos x="1898" y="0"/>
              </a:cxn>
              <a:cxn ang="0">
                <a:pos x="0" y="2485"/>
              </a:cxn>
              <a:cxn ang="0">
                <a:pos x="0" y="2485"/>
              </a:cxn>
            </a:cxnLst>
            <a:rect l="0" t="0" r="r" b="b"/>
            <a:pathLst>
              <a:path w="2561" h="2777">
                <a:moveTo>
                  <a:pt x="0" y="2485"/>
                </a:moveTo>
                <a:lnTo>
                  <a:pt x="432" y="2553"/>
                </a:lnTo>
                <a:lnTo>
                  <a:pt x="736" y="2777"/>
                </a:lnTo>
                <a:lnTo>
                  <a:pt x="2561" y="399"/>
                </a:lnTo>
                <a:lnTo>
                  <a:pt x="2118" y="82"/>
                </a:lnTo>
                <a:lnTo>
                  <a:pt x="1898" y="0"/>
                </a:lnTo>
                <a:lnTo>
                  <a:pt x="0" y="2485"/>
                </a:lnTo>
                <a:lnTo>
                  <a:pt x="0" y="2485"/>
                </a:lnTo>
                <a:close/>
              </a:path>
            </a:pathLst>
          </a:custGeom>
          <a:solidFill>
            <a:schemeClr val="bg2"/>
          </a:solidFill>
          <a:ln w="9525">
            <a:noFill/>
            <a:round/>
            <a:headEnd/>
            <a:tailEnd/>
          </a:ln>
        </p:spPr>
        <p:txBody>
          <a:bodyPr/>
          <a:lstStyle/>
          <a:p>
            <a:pPr eaLnBrk="0" hangingPunct="0">
              <a:defRPr/>
            </a:pPr>
            <a:endParaRPr lang="en-US" dirty="0">
              <a:latin typeface="Arial" pitchFamily="34" charset="0"/>
              <a:cs typeface="+mn-cs"/>
            </a:endParaRPr>
          </a:p>
        </p:txBody>
      </p:sp>
      <p:grpSp>
        <p:nvGrpSpPr>
          <p:cNvPr id="2" name="Group 10"/>
          <p:cNvGrpSpPr>
            <a:grpSpLocks/>
          </p:cNvGrpSpPr>
          <p:nvPr/>
        </p:nvGrpSpPr>
        <p:grpSpPr bwMode="auto">
          <a:xfrm>
            <a:off x="7938" y="5540375"/>
            <a:ext cx="1784350" cy="1246188"/>
            <a:chOff x="5" y="3490"/>
            <a:chExt cx="1124" cy="785"/>
          </a:xfrm>
        </p:grpSpPr>
        <p:sp>
          <p:nvSpPr>
            <p:cNvPr id="93195" name="Freeform 11"/>
            <p:cNvSpPr>
              <a:spLocks/>
            </p:cNvSpPr>
            <p:nvPr userDrawn="1"/>
          </p:nvSpPr>
          <p:spPr bwMode="auto">
            <a:xfrm>
              <a:off x="24" y="3505"/>
              <a:ext cx="1089" cy="649"/>
            </a:xfrm>
            <a:custGeom>
              <a:avLst/>
              <a:gdLst/>
              <a:ahLst/>
              <a:cxnLst>
                <a:cxn ang="0">
                  <a:pos x="1587" y="1260"/>
                </a:cxn>
                <a:cxn ang="0">
                  <a:pos x="1420" y="1106"/>
                </a:cxn>
                <a:cxn ang="0">
                  <a:pos x="1331" y="477"/>
                </a:cxn>
                <a:cxn ang="0">
                  <a:pos x="2139" y="330"/>
                </a:cxn>
                <a:cxn ang="0">
                  <a:pos x="2177" y="203"/>
                </a:cxn>
                <a:cxn ang="0">
                  <a:pos x="2099" y="100"/>
                </a:cxn>
                <a:cxn ang="0">
                  <a:pos x="1276" y="211"/>
                </a:cxn>
                <a:cxn ang="0">
                  <a:pos x="1219" y="32"/>
                </a:cxn>
                <a:cxn ang="0">
                  <a:pos x="1085" y="0"/>
                </a:cxn>
                <a:cxn ang="0">
                  <a:pos x="958" y="28"/>
                </a:cxn>
                <a:cxn ang="0">
                  <a:pos x="888" y="106"/>
                </a:cxn>
                <a:cxn ang="0">
                  <a:pos x="937" y="285"/>
                </a:cxn>
                <a:cxn ang="0">
                  <a:pos x="660" y="441"/>
                </a:cxn>
                <a:cxn ang="0">
                  <a:pos x="983" y="473"/>
                </a:cxn>
                <a:cxn ang="0">
                  <a:pos x="1112" y="889"/>
                </a:cxn>
                <a:cxn ang="0">
                  <a:pos x="141" y="469"/>
                </a:cxn>
                <a:cxn ang="0">
                  <a:pos x="46" y="509"/>
                </a:cxn>
                <a:cxn ang="0">
                  <a:pos x="0" y="636"/>
                </a:cxn>
                <a:cxn ang="0">
                  <a:pos x="55" y="779"/>
                </a:cxn>
                <a:cxn ang="0">
                  <a:pos x="1139" y="1288"/>
                </a:cxn>
                <a:cxn ang="0">
                  <a:pos x="1378" y="1256"/>
                </a:cxn>
                <a:cxn ang="0">
                  <a:pos x="1570" y="1298"/>
                </a:cxn>
                <a:cxn ang="0">
                  <a:pos x="1587" y="1260"/>
                </a:cxn>
                <a:cxn ang="0">
                  <a:pos x="1587" y="1260"/>
                </a:cxn>
              </a:cxnLst>
              <a:rect l="0" t="0" r="r" b="b"/>
              <a:pathLst>
                <a:path w="2177" h="1298">
                  <a:moveTo>
                    <a:pt x="1587" y="1260"/>
                  </a:moveTo>
                  <a:lnTo>
                    <a:pt x="1420" y="1106"/>
                  </a:lnTo>
                  <a:lnTo>
                    <a:pt x="1331" y="477"/>
                  </a:lnTo>
                  <a:lnTo>
                    <a:pt x="2139" y="330"/>
                  </a:lnTo>
                  <a:lnTo>
                    <a:pt x="2177" y="203"/>
                  </a:lnTo>
                  <a:lnTo>
                    <a:pt x="2099" y="100"/>
                  </a:lnTo>
                  <a:lnTo>
                    <a:pt x="1276" y="211"/>
                  </a:lnTo>
                  <a:lnTo>
                    <a:pt x="1219" y="32"/>
                  </a:lnTo>
                  <a:lnTo>
                    <a:pt x="1085" y="0"/>
                  </a:lnTo>
                  <a:lnTo>
                    <a:pt x="958" y="28"/>
                  </a:lnTo>
                  <a:lnTo>
                    <a:pt x="888" y="106"/>
                  </a:lnTo>
                  <a:lnTo>
                    <a:pt x="937" y="285"/>
                  </a:lnTo>
                  <a:lnTo>
                    <a:pt x="660" y="441"/>
                  </a:lnTo>
                  <a:lnTo>
                    <a:pt x="983" y="473"/>
                  </a:lnTo>
                  <a:lnTo>
                    <a:pt x="1112" y="889"/>
                  </a:lnTo>
                  <a:lnTo>
                    <a:pt x="141" y="469"/>
                  </a:lnTo>
                  <a:lnTo>
                    <a:pt x="46" y="509"/>
                  </a:lnTo>
                  <a:lnTo>
                    <a:pt x="0" y="636"/>
                  </a:lnTo>
                  <a:lnTo>
                    <a:pt x="55" y="779"/>
                  </a:lnTo>
                  <a:lnTo>
                    <a:pt x="1139" y="1288"/>
                  </a:lnTo>
                  <a:lnTo>
                    <a:pt x="1378" y="1256"/>
                  </a:lnTo>
                  <a:lnTo>
                    <a:pt x="1570" y="1298"/>
                  </a:lnTo>
                  <a:lnTo>
                    <a:pt x="1587" y="1260"/>
                  </a:lnTo>
                  <a:lnTo>
                    <a:pt x="1587" y="1260"/>
                  </a:lnTo>
                  <a:close/>
                </a:path>
              </a:pathLst>
            </a:custGeom>
            <a:solidFill>
              <a:srgbClr val="F8F8F8"/>
            </a:solidFill>
            <a:ln w="9525">
              <a:noFill/>
              <a:round/>
              <a:headEnd/>
              <a:tailEnd/>
            </a:ln>
          </p:spPr>
          <p:txBody>
            <a:bodyPr/>
            <a:lstStyle/>
            <a:p>
              <a:pPr eaLnBrk="0" hangingPunct="0">
                <a:defRPr/>
              </a:pPr>
              <a:endParaRPr lang="en-US" dirty="0">
                <a:latin typeface="Arial" pitchFamily="34" charset="0"/>
                <a:cs typeface="+mn-cs"/>
              </a:endParaRPr>
            </a:p>
          </p:txBody>
        </p:sp>
        <p:sp>
          <p:nvSpPr>
            <p:cNvPr id="93196" name="Freeform 12"/>
            <p:cNvSpPr>
              <a:spLocks/>
            </p:cNvSpPr>
            <p:nvPr userDrawn="1"/>
          </p:nvSpPr>
          <p:spPr bwMode="auto">
            <a:xfrm>
              <a:off x="1022" y="3582"/>
              <a:ext cx="71" cy="129"/>
            </a:xfrm>
            <a:custGeom>
              <a:avLst/>
              <a:gdLst/>
              <a:ahLst/>
              <a:cxnLst>
                <a:cxn ang="0">
                  <a:pos x="0" y="7"/>
                </a:cxn>
                <a:cxn ang="0">
                  <a:pos x="120" y="0"/>
                </a:cxn>
                <a:cxn ang="0">
                  <a:pos x="143" y="233"/>
                </a:cxn>
                <a:cxn ang="0">
                  <a:pos x="8" y="258"/>
                </a:cxn>
                <a:cxn ang="0">
                  <a:pos x="0" y="7"/>
                </a:cxn>
                <a:cxn ang="0">
                  <a:pos x="0" y="7"/>
                </a:cxn>
              </a:cxnLst>
              <a:rect l="0" t="0" r="r" b="b"/>
              <a:pathLst>
                <a:path w="143" h="258">
                  <a:moveTo>
                    <a:pt x="0" y="7"/>
                  </a:moveTo>
                  <a:lnTo>
                    <a:pt x="120" y="0"/>
                  </a:lnTo>
                  <a:lnTo>
                    <a:pt x="143" y="233"/>
                  </a:lnTo>
                  <a:lnTo>
                    <a:pt x="8" y="258"/>
                  </a:lnTo>
                  <a:lnTo>
                    <a:pt x="0" y="7"/>
                  </a:lnTo>
                  <a:lnTo>
                    <a:pt x="0" y="7"/>
                  </a:lnTo>
                  <a:close/>
                </a:path>
              </a:pathLst>
            </a:custGeom>
            <a:solidFill>
              <a:schemeClr val="accent1"/>
            </a:solidFill>
            <a:ln w="9525">
              <a:noFill/>
              <a:round/>
              <a:headEnd/>
              <a:tailEnd/>
            </a:ln>
          </p:spPr>
          <p:txBody>
            <a:bodyPr/>
            <a:lstStyle/>
            <a:p>
              <a:pPr eaLnBrk="0" hangingPunct="0">
                <a:defRPr/>
              </a:pPr>
              <a:endParaRPr lang="en-US" dirty="0">
                <a:latin typeface="Arial" pitchFamily="34" charset="0"/>
                <a:cs typeface="+mn-cs"/>
              </a:endParaRPr>
            </a:p>
          </p:txBody>
        </p:sp>
        <p:sp>
          <p:nvSpPr>
            <p:cNvPr id="93197" name="Freeform 13"/>
            <p:cNvSpPr>
              <a:spLocks/>
            </p:cNvSpPr>
            <p:nvPr userDrawn="1"/>
          </p:nvSpPr>
          <p:spPr bwMode="auto">
            <a:xfrm>
              <a:off x="20" y="3774"/>
              <a:ext cx="792" cy="410"/>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w="9525">
              <a:noFill/>
              <a:round/>
              <a:headEnd/>
              <a:tailEnd/>
            </a:ln>
          </p:spPr>
          <p:txBody>
            <a:bodyPr/>
            <a:lstStyle/>
            <a:p>
              <a:pPr eaLnBrk="0" hangingPunct="0">
                <a:defRPr/>
              </a:pPr>
              <a:endParaRPr lang="en-US" dirty="0">
                <a:latin typeface="Arial" pitchFamily="34" charset="0"/>
                <a:cs typeface="+mn-cs"/>
              </a:endParaRPr>
            </a:p>
          </p:txBody>
        </p:sp>
        <p:sp>
          <p:nvSpPr>
            <p:cNvPr id="93198" name="Freeform 14"/>
            <p:cNvSpPr>
              <a:spLocks/>
            </p:cNvSpPr>
            <p:nvPr userDrawn="1"/>
          </p:nvSpPr>
          <p:spPr bwMode="auto">
            <a:xfrm>
              <a:off x="129" y="3808"/>
              <a:ext cx="525" cy="374"/>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lstStyle/>
            <a:p>
              <a:pPr eaLnBrk="0" hangingPunct="0">
                <a:defRPr/>
              </a:pPr>
              <a:endParaRPr lang="en-US" dirty="0">
                <a:latin typeface="Arial" pitchFamily="34" charset="0"/>
                <a:cs typeface="+mn-cs"/>
              </a:endParaRPr>
            </a:p>
          </p:txBody>
        </p:sp>
        <p:sp>
          <p:nvSpPr>
            <p:cNvPr id="93199" name="Freeform 15"/>
            <p:cNvSpPr>
              <a:spLocks/>
            </p:cNvSpPr>
            <p:nvPr userDrawn="1"/>
          </p:nvSpPr>
          <p:spPr bwMode="auto">
            <a:xfrm>
              <a:off x="485" y="3532"/>
              <a:ext cx="135" cy="121"/>
            </a:xfrm>
            <a:custGeom>
              <a:avLst/>
              <a:gdLst/>
              <a:ahLst/>
              <a:cxnLst>
                <a:cxn ang="0">
                  <a:pos x="0" y="28"/>
                </a:cxn>
                <a:cxn ang="0">
                  <a:pos x="160" y="0"/>
                </a:cxn>
                <a:cxn ang="0">
                  <a:pos x="251" y="36"/>
                </a:cxn>
                <a:cxn ang="0">
                  <a:pos x="272" y="139"/>
                </a:cxn>
                <a:cxn ang="0">
                  <a:pos x="164" y="146"/>
                </a:cxn>
                <a:cxn ang="0">
                  <a:pos x="32" y="241"/>
                </a:cxn>
                <a:cxn ang="0">
                  <a:pos x="0" y="28"/>
                </a:cxn>
                <a:cxn ang="0">
                  <a:pos x="0" y="28"/>
                </a:cxn>
              </a:cxnLst>
              <a:rect l="0" t="0" r="r" b="b"/>
              <a:pathLst>
                <a:path w="272" h="241">
                  <a:moveTo>
                    <a:pt x="0" y="28"/>
                  </a:moveTo>
                  <a:lnTo>
                    <a:pt x="160" y="0"/>
                  </a:lnTo>
                  <a:lnTo>
                    <a:pt x="251" y="36"/>
                  </a:lnTo>
                  <a:lnTo>
                    <a:pt x="272" y="139"/>
                  </a:lnTo>
                  <a:lnTo>
                    <a:pt x="164" y="146"/>
                  </a:lnTo>
                  <a:lnTo>
                    <a:pt x="32" y="241"/>
                  </a:lnTo>
                  <a:lnTo>
                    <a:pt x="0" y="28"/>
                  </a:lnTo>
                  <a:lnTo>
                    <a:pt x="0" y="28"/>
                  </a:lnTo>
                  <a:close/>
                </a:path>
              </a:pathLst>
            </a:custGeom>
            <a:solidFill>
              <a:schemeClr val="hlink"/>
            </a:solidFill>
            <a:ln w="9525">
              <a:noFill/>
              <a:round/>
              <a:headEnd/>
              <a:tailEnd/>
            </a:ln>
          </p:spPr>
          <p:txBody>
            <a:bodyPr/>
            <a:lstStyle/>
            <a:p>
              <a:pPr eaLnBrk="0" hangingPunct="0">
                <a:defRPr/>
              </a:pPr>
              <a:endParaRPr lang="en-US" dirty="0">
                <a:latin typeface="Arial" pitchFamily="34" charset="0"/>
                <a:cs typeface="+mn-cs"/>
              </a:endParaRPr>
            </a:p>
          </p:txBody>
        </p:sp>
        <p:sp>
          <p:nvSpPr>
            <p:cNvPr id="93200" name="Freeform 16"/>
            <p:cNvSpPr>
              <a:spLocks/>
            </p:cNvSpPr>
            <p:nvPr userDrawn="1"/>
          </p:nvSpPr>
          <p:spPr bwMode="auto">
            <a:xfrm>
              <a:off x="641" y="4163"/>
              <a:ext cx="76" cy="112"/>
            </a:xfrm>
            <a:custGeom>
              <a:avLst/>
              <a:gdLst/>
              <a:ahLst/>
              <a:cxnLst>
                <a:cxn ang="0">
                  <a:pos x="152" y="4"/>
                </a:cxn>
                <a:cxn ang="0">
                  <a:pos x="152" y="224"/>
                </a:cxn>
                <a:cxn ang="0">
                  <a:pos x="0" y="8"/>
                </a:cxn>
                <a:cxn ang="0">
                  <a:pos x="72" y="0"/>
                </a:cxn>
                <a:cxn ang="0">
                  <a:pos x="152" y="4"/>
                </a:cxn>
                <a:cxn ang="0">
                  <a:pos x="152" y="4"/>
                </a:cxn>
              </a:cxnLst>
              <a:rect l="0" t="0" r="r" b="b"/>
              <a:pathLst>
                <a:path w="152" h="224">
                  <a:moveTo>
                    <a:pt x="152" y="4"/>
                  </a:moveTo>
                  <a:lnTo>
                    <a:pt x="152" y="224"/>
                  </a:lnTo>
                  <a:lnTo>
                    <a:pt x="0" y="8"/>
                  </a:lnTo>
                  <a:lnTo>
                    <a:pt x="72" y="0"/>
                  </a:lnTo>
                  <a:lnTo>
                    <a:pt x="152" y="4"/>
                  </a:lnTo>
                  <a:lnTo>
                    <a:pt x="152" y="4"/>
                  </a:lnTo>
                  <a:close/>
                </a:path>
              </a:pathLst>
            </a:custGeom>
            <a:solidFill>
              <a:schemeClr val="hlink"/>
            </a:solidFill>
            <a:ln w="9525">
              <a:noFill/>
              <a:round/>
              <a:headEnd/>
              <a:tailEnd/>
            </a:ln>
          </p:spPr>
          <p:txBody>
            <a:bodyPr/>
            <a:lstStyle/>
            <a:p>
              <a:pPr eaLnBrk="0" hangingPunct="0">
                <a:defRPr/>
              </a:pPr>
              <a:endParaRPr lang="en-US" dirty="0">
                <a:latin typeface="Arial" pitchFamily="34" charset="0"/>
                <a:cs typeface="+mn-cs"/>
              </a:endParaRPr>
            </a:p>
          </p:txBody>
        </p:sp>
        <p:sp>
          <p:nvSpPr>
            <p:cNvPr id="93201" name="Freeform 17"/>
            <p:cNvSpPr>
              <a:spLocks/>
            </p:cNvSpPr>
            <p:nvPr userDrawn="1"/>
          </p:nvSpPr>
          <p:spPr bwMode="auto">
            <a:xfrm>
              <a:off x="504" y="3607"/>
              <a:ext cx="193" cy="383"/>
            </a:xfrm>
            <a:custGeom>
              <a:avLst/>
              <a:gdLst/>
              <a:ahLst/>
              <a:cxnLst>
                <a:cxn ang="0">
                  <a:pos x="0" y="80"/>
                </a:cxn>
                <a:cxn ang="0">
                  <a:pos x="87" y="0"/>
                </a:cxn>
                <a:cxn ang="0">
                  <a:pos x="232" y="6"/>
                </a:cxn>
                <a:cxn ang="0">
                  <a:pos x="386" y="764"/>
                </a:cxn>
                <a:cxn ang="0">
                  <a:pos x="279" y="720"/>
                </a:cxn>
                <a:cxn ang="0">
                  <a:pos x="152" y="677"/>
                </a:cxn>
                <a:cxn ang="0">
                  <a:pos x="0" y="80"/>
                </a:cxn>
                <a:cxn ang="0">
                  <a:pos x="0" y="80"/>
                </a:cxn>
              </a:cxnLst>
              <a:rect l="0" t="0" r="r" b="b"/>
              <a:pathLst>
                <a:path w="386" h="764">
                  <a:moveTo>
                    <a:pt x="0" y="80"/>
                  </a:moveTo>
                  <a:lnTo>
                    <a:pt x="87" y="0"/>
                  </a:lnTo>
                  <a:lnTo>
                    <a:pt x="232" y="6"/>
                  </a:lnTo>
                  <a:lnTo>
                    <a:pt x="386" y="764"/>
                  </a:lnTo>
                  <a:lnTo>
                    <a:pt x="279" y="720"/>
                  </a:lnTo>
                  <a:lnTo>
                    <a:pt x="152" y="677"/>
                  </a:lnTo>
                  <a:lnTo>
                    <a:pt x="0" y="80"/>
                  </a:lnTo>
                  <a:lnTo>
                    <a:pt x="0" y="80"/>
                  </a:lnTo>
                  <a:close/>
                </a:path>
              </a:pathLst>
            </a:custGeom>
            <a:solidFill>
              <a:schemeClr val="bg2"/>
            </a:solidFill>
            <a:ln w="9525">
              <a:noFill/>
              <a:round/>
              <a:headEnd/>
              <a:tailEnd/>
            </a:ln>
          </p:spPr>
          <p:txBody>
            <a:bodyPr/>
            <a:lstStyle/>
            <a:p>
              <a:pPr eaLnBrk="0" hangingPunct="0">
                <a:defRPr/>
              </a:pPr>
              <a:endParaRPr lang="en-US" dirty="0">
                <a:latin typeface="Arial" pitchFamily="34" charset="0"/>
                <a:cs typeface="+mn-cs"/>
              </a:endParaRPr>
            </a:p>
          </p:txBody>
        </p:sp>
        <p:sp>
          <p:nvSpPr>
            <p:cNvPr id="93202" name="Freeform 18"/>
            <p:cNvSpPr>
              <a:spLocks/>
            </p:cNvSpPr>
            <p:nvPr userDrawn="1"/>
          </p:nvSpPr>
          <p:spPr bwMode="auto">
            <a:xfrm>
              <a:off x="668" y="3590"/>
              <a:ext cx="364" cy="174"/>
            </a:xfrm>
            <a:custGeom>
              <a:avLst/>
              <a:gdLst/>
              <a:ahLst/>
              <a:cxnLst>
                <a:cxn ang="0">
                  <a:pos x="692" y="0"/>
                </a:cxn>
                <a:cxn ang="0">
                  <a:pos x="0" y="106"/>
                </a:cxn>
                <a:cxn ang="0">
                  <a:pos x="28" y="348"/>
                </a:cxn>
                <a:cxn ang="0">
                  <a:pos x="715" y="237"/>
                </a:cxn>
                <a:cxn ang="0">
                  <a:pos x="728" y="43"/>
                </a:cxn>
                <a:cxn ang="0">
                  <a:pos x="692" y="0"/>
                </a:cxn>
                <a:cxn ang="0">
                  <a:pos x="692" y="0"/>
                </a:cxn>
              </a:cxnLst>
              <a:rect l="0" t="0" r="r" b="b"/>
              <a:pathLst>
                <a:path w="728" h="348">
                  <a:moveTo>
                    <a:pt x="692" y="0"/>
                  </a:moveTo>
                  <a:lnTo>
                    <a:pt x="0" y="106"/>
                  </a:lnTo>
                  <a:lnTo>
                    <a:pt x="28" y="348"/>
                  </a:lnTo>
                  <a:lnTo>
                    <a:pt x="715" y="237"/>
                  </a:lnTo>
                  <a:lnTo>
                    <a:pt x="728" y="43"/>
                  </a:lnTo>
                  <a:lnTo>
                    <a:pt x="692" y="0"/>
                  </a:lnTo>
                  <a:lnTo>
                    <a:pt x="692" y="0"/>
                  </a:lnTo>
                  <a:close/>
                </a:path>
              </a:pathLst>
            </a:custGeom>
            <a:solidFill>
              <a:schemeClr val="bg2"/>
            </a:solidFill>
            <a:ln w="9525">
              <a:noFill/>
              <a:round/>
              <a:headEnd/>
              <a:tailEnd/>
            </a:ln>
          </p:spPr>
          <p:txBody>
            <a:bodyPr/>
            <a:lstStyle/>
            <a:p>
              <a:pPr eaLnBrk="0" hangingPunct="0">
                <a:defRPr/>
              </a:pPr>
              <a:endParaRPr lang="en-US" dirty="0">
                <a:latin typeface="Arial" pitchFamily="34" charset="0"/>
                <a:cs typeface="+mn-cs"/>
              </a:endParaRPr>
            </a:p>
          </p:txBody>
        </p:sp>
        <p:sp>
          <p:nvSpPr>
            <p:cNvPr id="93203" name="Freeform 19"/>
            <p:cNvSpPr>
              <a:spLocks/>
            </p:cNvSpPr>
            <p:nvPr userDrawn="1"/>
          </p:nvSpPr>
          <p:spPr bwMode="auto">
            <a:xfrm>
              <a:off x="347" y="3693"/>
              <a:ext cx="156" cy="67"/>
            </a:xfrm>
            <a:custGeom>
              <a:avLst/>
              <a:gdLst/>
              <a:ahLst/>
              <a:cxnLst>
                <a:cxn ang="0">
                  <a:pos x="272" y="0"/>
                </a:cxn>
                <a:cxn ang="0">
                  <a:pos x="0" y="78"/>
                </a:cxn>
                <a:cxn ang="0">
                  <a:pos x="312" y="135"/>
                </a:cxn>
                <a:cxn ang="0">
                  <a:pos x="272" y="0"/>
                </a:cxn>
                <a:cxn ang="0">
                  <a:pos x="272" y="0"/>
                </a:cxn>
              </a:cxnLst>
              <a:rect l="0" t="0" r="r" b="b"/>
              <a:pathLst>
                <a:path w="312" h="135">
                  <a:moveTo>
                    <a:pt x="272" y="0"/>
                  </a:moveTo>
                  <a:lnTo>
                    <a:pt x="0" y="78"/>
                  </a:lnTo>
                  <a:lnTo>
                    <a:pt x="312" y="135"/>
                  </a:lnTo>
                  <a:lnTo>
                    <a:pt x="272" y="0"/>
                  </a:lnTo>
                  <a:lnTo>
                    <a:pt x="272" y="0"/>
                  </a:lnTo>
                  <a:close/>
                </a:path>
              </a:pathLst>
            </a:custGeom>
            <a:solidFill>
              <a:schemeClr val="accent1"/>
            </a:solidFill>
            <a:ln w="9525">
              <a:noFill/>
              <a:round/>
              <a:headEnd/>
              <a:tailEnd/>
            </a:ln>
          </p:spPr>
          <p:txBody>
            <a:bodyPr/>
            <a:lstStyle/>
            <a:p>
              <a:pPr eaLnBrk="0" hangingPunct="0">
                <a:defRPr/>
              </a:pPr>
              <a:endParaRPr lang="en-US" dirty="0">
                <a:latin typeface="Arial" pitchFamily="34" charset="0"/>
                <a:cs typeface="+mn-cs"/>
              </a:endParaRPr>
            </a:p>
          </p:txBody>
        </p:sp>
        <p:grpSp>
          <p:nvGrpSpPr>
            <p:cNvPr id="3" name="Group 20"/>
            <p:cNvGrpSpPr>
              <a:grpSpLocks/>
            </p:cNvGrpSpPr>
            <p:nvPr userDrawn="1"/>
          </p:nvGrpSpPr>
          <p:grpSpPr bwMode="auto">
            <a:xfrm>
              <a:off x="5" y="3490"/>
              <a:ext cx="1124" cy="780"/>
              <a:chOff x="5" y="3490"/>
              <a:chExt cx="1124" cy="780"/>
            </a:xfrm>
          </p:grpSpPr>
          <p:grpSp>
            <p:nvGrpSpPr>
              <p:cNvPr id="4" name="Group 21"/>
              <p:cNvGrpSpPr>
                <a:grpSpLocks/>
              </p:cNvGrpSpPr>
              <p:nvPr userDrawn="1"/>
            </p:nvGrpSpPr>
            <p:grpSpPr bwMode="auto">
              <a:xfrm>
                <a:off x="499" y="3562"/>
                <a:ext cx="548" cy="708"/>
                <a:chOff x="499" y="3562"/>
                <a:chExt cx="548" cy="708"/>
              </a:xfrm>
            </p:grpSpPr>
            <p:sp>
              <p:nvSpPr>
                <p:cNvPr id="93206" name="Freeform 22"/>
                <p:cNvSpPr>
                  <a:spLocks/>
                </p:cNvSpPr>
                <p:nvPr userDrawn="1"/>
              </p:nvSpPr>
              <p:spPr bwMode="auto">
                <a:xfrm>
                  <a:off x="499" y="3587"/>
                  <a:ext cx="157" cy="87"/>
                </a:xfrm>
                <a:custGeom>
                  <a:avLst/>
                  <a:gdLst/>
                  <a:ahLst/>
                  <a:cxnLst>
                    <a:cxn ang="0">
                      <a:pos x="0" y="107"/>
                    </a:cxn>
                    <a:cxn ang="0">
                      <a:pos x="114" y="10"/>
                    </a:cxn>
                    <a:cxn ang="0">
                      <a:pos x="213" y="0"/>
                    </a:cxn>
                    <a:cxn ang="0">
                      <a:pos x="292" y="27"/>
                    </a:cxn>
                    <a:cxn ang="0">
                      <a:pos x="313" y="91"/>
                    </a:cxn>
                    <a:cxn ang="0">
                      <a:pos x="167" y="67"/>
                    </a:cxn>
                    <a:cxn ang="0">
                      <a:pos x="74" y="101"/>
                    </a:cxn>
                    <a:cxn ang="0">
                      <a:pos x="13" y="175"/>
                    </a:cxn>
                    <a:cxn ang="0">
                      <a:pos x="0" y="107"/>
                    </a:cxn>
                    <a:cxn ang="0">
                      <a:pos x="0" y="107"/>
                    </a:cxn>
                  </a:cxnLst>
                  <a:rect l="0" t="0" r="r" b="b"/>
                  <a:pathLst>
                    <a:path w="313" h="175">
                      <a:moveTo>
                        <a:pt x="0" y="107"/>
                      </a:moveTo>
                      <a:lnTo>
                        <a:pt x="114" y="10"/>
                      </a:lnTo>
                      <a:lnTo>
                        <a:pt x="213" y="0"/>
                      </a:lnTo>
                      <a:lnTo>
                        <a:pt x="292" y="27"/>
                      </a:lnTo>
                      <a:lnTo>
                        <a:pt x="313" y="91"/>
                      </a:lnTo>
                      <a:lnTo>
                        <a:pt x="167" y="67"/>
                      </a:lnTo>
                      <a:lnTo>
                        <a:pt x="74" y="101"/>
                      </a:lnTo>
                      <a:lnTo>
                        <a:pt x="13" y="175"/>
                      </a:lnTo>
                      <a:lnTo>
                        <a:pt x="0" y="107"/>
                      </a:lnTo>
                      <a:lnTo>
                        <a:pt x="0" y="107"/>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93207" name="Freeform 23"/>
                <p:cNvSpPr>
                  <a:spLocks/>
                </p:cNvSpPr>
                <p:nvPr userDrawn="1"/>
              </p:nvSpPr>
              <p:spPr bwMode="auto">
                <a:xfrm>
                  <a:off x="636" y="4137"/>
                  <a:ext cx="115" cy="133"/>
                </a:xfrm>
                <a:custGeom>
                  <a:avLst/>
                  <a:gdLst/>
                  <a:ahLst/>
                  <a:cxnLst>
                    <a:cxn ang="0">
                      <a:pos x="0" y="40"/>
                    </a:cxn>
                    <a:cxn ang="0">
                      <a:pos x="160" y="266"/>
                    </a:cxn>
                    <a:cxn ang="0">
                      <a:pos x="230" y="251"/>
                    </a:cxn>
                    <a:cxn ang="0">
                      <a:pos x="223" y="17"/>
                    </a:cxn>
                    <a:cxn ang="0">
                      <a:pos x="166" y="0"/>
                    </a:cxn>
                    <a:cxn ang="0">
                      <a:pos x="179" y="197"/>
                    </a:cxn>
                    <a:cxn ang="0">
                      <a:pos x="71" y="4"/>
                    </a:cxn>
                    <a:cxn ang="0">
                      <a:pos x="0" y="40"/>
                    </a:cxn>
                    <a:cxn ang="0">
                      <a:pos x="0" y="40"/>
                    </a:cxn>
                  </a:cxnLst>
                  <a:rect l="0" t="0" r="r" b="b"/>
                  <a:pathLst>
                    <a:path w="230" h="266">
                      <a:moveTo>
                        <a:pt x="0" y="40"/>
                      </a:moveTo>
                      <a:lnTo>
                        <a:pt x="160" y="266"/>
                      </a:lnTo>
                      <a:lnTo>
                        <a:pt x="230" y="251"/>
                      </a:lnTo>
                      <a:lnTo>
                        <a:pt x="223" y="17"/>
                      </a:lnTo>
                      <a:lnTo>
                        <a:pt x="166" y="0"/>
                      </a:lnTo>
                      <a:lnTo>
                        <a:pt x="179" y="197"/>
                      </a:lnTo>
                      <a:lnTo>
                        <a:pt x="71" y="4"/>
                      </a:lnTo>
                      <a:lnTo>
                        <a:pt x="0" y="40"/>
                      </a:lnTo>
                      <a:lnTo>
                        <a:pt x="0" y="40"/>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93208" name="Freeform 24"/>
                <p:cNvSpPr>
                  <a:spLocks/>
                </p:cNvSpPr>
                <p:nvPr userDrawn="1"/>
              </p:nvSpPr>
              <p:spPr bwMode="auto">
                <a:xfrm>
                  <a:off x="1004" y="3562"/>
                  <a:ext cx="43" cy="117"/>
                </a:xfrm>
                <a:custGeom>
                  <a:avLst/>
                  <a:gdLst/>
                  <a:ahLst/>
                  <a:cxnLst>
                    <a:cxn ang="0">
                      <a:pos x="0" y="19"/>
                    </a:cxn>
                    <a:cxn ang="0">
                      <a:pos x="36" y="93"/>
                    </a:cxn>
                    <a:cxn ang="0">
                      <a:pos x="44" y="154"/>
                    </a:cxn>
                    <a:cxn ang="0">
                      <a:pos x="27" y="234"/>
                    </a:cxn>
                    <a:cxn ang="0">
                      <a:pos x="80" y="220"/>
                    </a:cxn>
                    <a:cxn ang="0">
                      <a:pos x="87" y="116"/>
                    </a:cxn>
                    <a:cxn ang="0">
                      <a:pos x="46" y="0"/>
                    </a:cxn>
                    <a:cxn ang="0">
                      <a:pos x="0" y="19"/>
                    </a:cxn>
                    <a:cxn ang="0">
                      <a:pos x="0" y="19"/>
                    </a:cxn>
                  </a:cxnLst>
                  <a:rect l="0" t="0" r="r" b="b"/>
                  <a:pathLst>
                    <a:path w="87" h="234">
                      <a:moveTo>
                        <a:pt x="0" y="19"/>
                      </a:moveTo>
                      <a:lnTo>
                        <a:pt x="36" y="93"/>
                      </a:lnTo>
                      <a:lnTo>
                        <a:pt x="44" y="154"/>
                      </a:lnTo>
                      <a:lnTo>
                        <a:pt x="27" y="234"/>
                      </a:lnTo>
                      <a:lnTo>
                        <a:pt x="80" y="220"/>
                      </a:lnTo>
                      <a:lnTo>
                        <a:pt x="87" y="116"/>
                      </a:lnTo>
                      <a:lnTo>
                        <a:pt x="46" y="0"/>
                      </a:lnTo>
                      <a:lnTo>
                        <a:pt x="0" y="19"/>
                      </a:lnTo>
                      <a:lnTo>
                        <a:pt x="0" y="19"/>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grpSp>
          <p:sp>
            <p:nvSpPr>
              <p:cNvPr id="93209" name="Freeform 25"/>
              <p:cNvSpPr>
                <a:spLocks/>
              </p:cNvSpPr>
              <p:nvPr userDrawn="1"/>
            </p:nvSpPr>
            <p:spPr bwMode="auto">
              <a:xfrm>
                <a:off x="76" y="3732"/>
                <a:ext cx="595" cy="250"/>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93210" name="Freeform 26"/>
              <p:cNvSpPr>
                <a:spLocks/>
              </p:cNvSpPr>
              <p:nvPr userDrawn="1"/>
            </p:nvSpPr>
            <p:spPr bwMode="auto">
              <a:xfrm>
                <a:off x="260" y="3886"/>
                <a:ext cx="244" cy="148"/>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93211" name="Freeform 27"/>
              <p:cNvSpPr>
                <a:spLocks/>
              </p:cNvSpPr>
              <p:nvPr userDrawn="1"/>
            </p:nvSpPr>
            <p:spPr bwMode="auto">
              <a:xfrm>
                <a:off x="565" y="3680"/>
                <a:ext cx="107" cy="238"/>
              </a:xfrm>
              <a:custGeom>
                <a:avLst/>
                <a:gdLst/>
                <a:ahLst/>
                <a:cxnLst>
                  <a:cxn ang="0">
                    <a:pos x="24" y="0"/>
                  </a:cxn>
                  <a:cxn ang="0">
                    <a:pos x="91" y="25"/>
                  </a:cxn>
                  <a:cxn ang="0">
                    <a:pos x="80" y="192"/>
                  </a:cxn>
                  <a:cxn ang="0">
                    <a:pos x="106" y="327"/>
                  </a:cxn>
                  <a:cxn ang="0">
                    <a:pos x="213" y="451"/>
                  </a:cxn>
                  <a:cxn ang="0">
                    <a:pos x="97" y="478"/>
                  </a:cxn>
                  <a:cxn ang="0">
                    <a:pos x="30" y="344"/>
                  </a:cxn>
                  <a:cxn ang="0">
                    <a:pos x="0" y="57"/>
                  </a:cxn>
                  <a:cxn ang="0">
                    <a:pos x="24" y="0"/>
                  </a:cxn>
                  <a:cxn ang="0">
                    <a:pos x="24" y="0"/>
                  </a:cxn>
                </a:cxnLst>
                <a:rect l="0" t="0" r="r" b="b"/>
                <a:pathLst>
                  <a:path w="213" h="478">
                    <a:moveTo>
                      <a:pt x="24" y="0"/>
                    </a:moveTo>
                    <a:lnTo>
                      <a:pt x="91" y="25"/>
                    </a:lnTo>
                    <a:lnTo>
                      <a:pt x="80" y="192"/>
                    </a:lnTo>
                    <a:lnTo>
                      <a:pt x="106" y="327"/>
                    </a:lnTo>
                    <a:lnTo>
                      <a:pt x="213" y="451"/>
                    </a:lnTo>
                    <a:lnTo>
                      <a:pt x="97" y="478"/>
                    </a:lnTo>
                    <a:lnTo>
                      <a:pt x="30" y="344"/>
                    </a:lnTo>
                    <a:lnTo>
                      <a:pt x="0" y="57"/>
                    </a:lnTo>
                    <a:lnTo>
                      <a:pt x="24" y="0"/>
                    </a:lnTo>
                    <a:lnTo>
                      <a:pt x="24" y="0"/>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grpSp>
            <p:nvGrpSpPr>
              <p:cNvPr id="5" name="Group 28"/>
              <p:cNvGrpSpPr>
                <a:grpSpLocks/>
              </p:cNvGrpSpPr>
              <p:nvPr userDrawn="1"/>
            </p:nvGrpSpPr>
            <p:grpSpPr bwMode="auto">
              <a:xfrm>
                <a:off x="5" y="3490"/>
                <a:ext cx="1124" cy="678"/>
                <a:chOff x="5" y="3490"/>
                <a:chExt cx="1124" cy="678"/>
              </a:xfrm>
            </p:grpSpPr>
            <p:sp>
              <p:nvSpPr>
                <p:cNvPr id="93213" name="Freeform 29"/>
                <p:cNvSpPr>
                  <a:spLocks/>
                </p:cNvSpPr>
                <p:nvPr userDrawn="1"/>
              </p:nvSpPr>
              <p:spPr bwMode="auto">
                <a:xfrm>
                  <a:off x="669" y="4048"/>
                  <a:ext cx="75" cy="87"/>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93214" name="Freeform 30"/>
                <p:cNvSpPr>
                  <a:spLocks/>
                </p:cNvSpPr>
                <p:nvPr userDrawn="1"/>
              </p:nvSpPr>
              <p:spPr bwMode="auto">
                <a:xfrm>
                  <a:off x="5" y="3728"/>
                  <a:ext cx="842" cy="440"/>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93215" name="Freeform 31"/>
                <p:cNvSpPr>
                  <a:spLocks/>
                </p:cNvSpPr>
                <p:nvPr userDrawn="1"/>
              </p:nvSpPr>
              <p:spPr bwMode="auto">
                <a:xfrm>
                  <a:off x="106" y="3770"/>
                  <a:ext cx="80" cy="167"/>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93216" name="Freeform 32"/>
                <p:cNvSpPr>
                  <a:spLocks/>
                </p:cNvSpPr>
                <p:nvPr userDrawn="1"/>
              </p:nvSpPr>
              <p:spPr bwMode="auto">
                <a:xfrm>
                  <a:off x="449" y="3490"/>
                  <a:ext cx="322" cy="594"/>
                </a:xfrm>
                <a:custGeom>
                  <a:avLst/>
                  <a:gdLst/>
                  <a:ahLst/>
                  <a:cxnLst>
                    <a:cxn ang="0">
                      <a:pos x="218" y="896"/>
                    </a:cxn>
                    <a:cxn ang="0">
                      <a:pos x="0" y="124"/>
                    </a:cxn>
                    <a:cxn ang="0">
                      <a:pos x="81" y="38"/>
                    </a:cxn>
                    <a:cxn ang="0">
                      <a:pos x="258" y="0"/>
                    </a:cxn>
                    <a:cxn ang="0">
                      <a:pos x="399" y="57"/>
                    </a:cxn>
                    <a:cxn ang="0">
                      <a:pos x="642" y="1188"/>
                    </a:cxn>
                    <a:cxn ang="0">
                      <a:pos x="555" y="1091"/>
                    </a:cxn>
                    <a:cxn ang="0">
                      <a:pos x="355" y="97"/>
                    </a:cxn>
                    <a:cxn ang="0">
                      <a:pos x="226" y="61"/>
                    </a:cxn>
                    <a:cxn ang="0">
                      <a:pos x="119" y="74"/>
                    </a:cxn>
                    <a:cxn ang="0">
                      <a:pos x="76" y="141"/>
                    </a:cxn>
                    <a:cxn ang="0">
                      <a:pos x="306" y="924"/>
                    </a:cxn>
                    <a:cxn ang="0">
                      <a:pos x="218" y="896"/>
                    </a:cxn>
                    <a:cxn ang="0">
                      <a:pos x="218" y="896"/>
                    </a:cxn>
                  </a:cxnLst>
                  <a:rect l="0" t="0" r="r" b="b"/>
                  <a:pathLst>
                    <a:path w="642" h="1188">
                      <a:moveTo>
                        <a:pt x="218" y="896"/>
                      </a:moveTo>
                      <a:lnTo>
                        <a:pt x="0" y="124"/>
                      </a:lnTo>
                      <a:lnTo>
                        <a:pt x="81" y="38"/>
                      </a:lnTo>
                      <a:lnTo>
                        <a:pt x="258" y="0"/>
                      </a:lnTo>
                      <a:lnTo>
                        <a:pt x="399" y="57"/>
                      </a:lnTo>
                      <a:lnTo>
                        <a:pt x="642" y="1188"/>
                      </a:lnTo>
                      <a:lnTo>
                        <a:pt x="555" y="1091"/>
                      </a:lnTo>
                      <a:lnTo>
                        <a:pt x="355" y="97"/>
                      </a:lnTo>
                      <a:lnTo>
                        <a:pt x="226" y="61"/>
                      </a:lnTo>
                      <a:lnTo>
                        <a:pt x="119" y="74"/>
                      </a:lnTo>
                      <a:lnTo>
                        <a:pt x="76" y="141"/>
                      </a:lnTo>
                      <a:lnTo>
                        <a:pt x="306" y="924"/>
                      </a:lnTo>
                      <a:lnTo>
                        <a:pt x="218" y="896"/>
                      </a:lnTo>
                      <a:lnTo>
                        <a:pt x="218" y="896"/>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93217" name="Freeform 33"/>
                <p:cNvSpPr>
                  <a:spLocks/>
                </p:cNvSpPr>
                <p:nvPr userDrawn="1"/>
              </p:nvSpPr>
              <p:spPr bwMode="auto">
                <a:xfrm>
                  <a:off x="578" y="3650"/>
                  <a:ext cx="96" cy="252"/>
                </a:xfrm>
                <a:custGeom>
                  <a:avLst/>
                  <a:gdLst/>
                  <a:ahLst/>
                  <a:cxnLst>
                    <a:cxn ang="0">
                      <a:pos x="0" y="27"/>
                    </a:cxn>
                    <a:cxn ang="0">
                      <a:pos x="76" y="194"/>
                    </a:cxn>
                    <a:cxn ang="0">
                      <a:pos x="113" y="318"/>
                    </a:cxn>
                    <a:cxn ang="0">
                      <a:pos x="116" y="504"/>
                    </a:cxn>
                    <a:cxn ang="0">
                      <a:pos x="192" y="504"/>
                    </a:cxn>
                    <a:cxn ang="0">
                      <a:pos x="187" y="360"/>
                    </a:cxn>
                    <a:cxn ang="0">
                      <a:pos x="162" y="208"/>
                    </a:cxn>
                    <a:cxn ang="0">
                      <a:pos x="99" y="59"/>
                    </a:cxn>
                    <a:cxn ang="0">
                      <a:pos x="63" y="0"/>
                    </a:cxn>
                    <a:cxn ang="0">
                      <a:pos x="0" y="27"/>
                    </a:cxn>
                    <a:cxn ang="0">
                      <a:pos x="0" y="27"/>
                    </a:cxn>
                  </a:cxnLst>
                  <a:rect l="0" t="0" r="r" b="b"/>
                  <a:pathLst>
                    <a:path w="192" h="504">
                      <a:moveTo>
                        <a:pt x="0" y="27"/>
                      </a:moveTo>
                      <a:lnTo>
                        <a:pt x="76" y="194"/>
                      </a:lnTo>
                      <a:lnTo>
                        <a:pt x="113" y="318"/>
                      </a:lnTo>
                      <a:lnTo>
                        <a:pt x="116" y="504"/>
                      </a:lnTo>
                      <a:lnTo>
                        <a:pt x="192" y="504"/>
                      </a:lnTo>
                      <a:lnTo>
                        <a:pt x="187" y="360"/>
                      </a:lnTo>
                      <a:lnTo>
                        <a:pt x="162" y="208"/>
                      </a:lnTo>
                      <a:lnTo>
                        <a:pt x="99" y="59"/>
                      </a:lnTo>
                      <a:lnTo>
                        <a:pt x="63" y="0"/>
                      </a:lnTo>
                      <a:lnTo>
                        <a:pt x="0" y="27"/>
                      </a:lnTo>
                      <a:lnTo>
                        <a:pt x="0" y="27"/>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93218" name="Freeform 34"/>
                <p:cNvSpPr>
                  <a:spLocks/>
                </p:cNvSpPr>
                <p:nvPr userDrawn="1"/>
              </p:nvSpPr>
              <p:spPr bwMode="auto">
                <a:xfrm>
                  <a:off x="328" y="3630"/>
                  <a:ext cx="195" cy="135"/>
                </a:xfrm>
                <a:custGeom>
                  <a:avLst/>
                  <a:gdLst/>
                  <a:ahLst/>
                  <a:cxnLst>
                    <a:cxn ang="0">
                      <a:pos x="297" y="0"/>
                    </a:cxn>
                    <a:cxn ang="0">
                      <a:pos x="257" y="17"/>
                    </a:cxn>
                    <a:cxn ang="0">
                      <a:pos x="253" y="66"/>
                    </a:cxn>
                    <a:cxn ang="0">
                      <a:pos x="0" y="169"/>
                    </a:cxn>
                    <a:cxn ang="0">
                      <a:pos x="0" y="222"/>
                    </a:cxn>
                    <a:cxn ang="0">
                      <a:pos x="284" y="226"/>
                    </a:cxn>
                    <a:cxn ang="0">
                      <a:pos x="320" y="269"/>
                    </a:cxn>
                    <a:cxn ang="0">
                      <a:pos x="390" y="266"/>
                    </a:cxn>
                    <a:cxn ang="0">
                      <a:pos x="383" y="190"/>
                    </a:cxn>
                    <a:cxn ang="0">
                      <a:pos x="116" y="176"/>
                    </a:cxn>
                    <a:cxn ang="0">
                      <a:pos x="333" y="89"/>
                    </a:cxn>
                    <a:cxn ang="0">
                      <a:pos x="297" y="0"/>
                    </a:cxn>
                    <a:cxn ang="0">
                      <a:pos x="297" y="0"/>
                    </a:cxn>
                  </a:cxnLst>
                  <a:rect l="0" t="0" r="r" b="b"/>
                  <a:pathLst>
                    <a:path w="390" h="269">
                      <a:moveTo>
                        <a:pt x="297" y="0"/>
                      </a:moveTo>
                      <a:lnTo>
                        <a:pt x="257" y="17"/>
                      </a:lnTo>
                      <a:lnTo>
                        <a:pt x="253" y="66"/>
                      </a:lnTo>
                      <a:lnTo>
                        <a:pt x="0" y="169"/>
                      </a:lnTo>
                      <a:lnTo>
                        <a:pt x="0" y="222"/>
                      </a:lnTo>
                      <a:lnTo>
                        <a:pt x="284" y="226"/>
                      </a:lnTo>
                      <a:lnTo>
                        <a:pt x="320" y="269"/>
                      </a:lnTo>
                      <a:lnTo>
                        <a:pt x="390" y="266"/>
                      </a:lnTo>
                      <a:lnTo>
                        <a:pt x="383" y="190"/>
                      </a:lnTo>
                      <a:lnTo>
                        <a:pt x="116" y="176"/>
                      </a:lnTo>
                      <a:lnTo>
                        <a:pt x="333" y="89"/>
                      </a:lnTo>
                      <a:lnTo>
                        <a:pt x="297" y="0"/>
                      </a:lnTo>
                      <a:lnTo>
                        <a:pt x="297" y="0"/>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93219" name="Freeform 35"/>
                <p:cNvSpPr>
                  <a:spLocks/>
                </p:cNvSpPr>
                <p:nvPr userDrawn="1"/>
              </p:nvSpPr>
              <p:spPr bwMode="auto">
                <a:xfrm>
                  <a:off x="658" y="3538"/>
                  <a:ext cx="471" cy="212"/>
                </a:xfrm>
                <a:custGeom>
                  <a:avLst/>
                  <a:gdLst/>
                  <a:ahLst/>
                  <a:cxnLst>
                    <a:cxn ang="0">
                      <a:pos x="0" y="131"/>
                    </a:cxn>
                    <a:cxn ang="0">
                      <a:pos x="863" y="0"/>
                    </a:cxn>
                    <a:cxn ang="0">
                      <a:pos x="926" y="78"/>
                    </a:cxn>
                    <a:cxn ang="0">
                      <a:pos x="941" y="181"/>
                    </a:cxn>
                    <a:cxn ang="0">
                      <a:pos x="903" y="282"/>
                    </a:cxn>
                    <a:cxn ang="0">
                      <a:pos x="57" y="424"/>
                    </a:cxn>
                    <a:cxn ang="0">
                      <a:pos x="53" y="384"/>
                    </a:cxn>
                    <a:cxn ang="0">
                      <a:pos x="863" y="242"/>
                    </a:cxn>
                    <a:cxn ang="0">
                      <a:pos x="893" y="145"/>
                    </a:cxn>
                    <a:cxn ang="0">
                      <a:pos x="840" y="57"/>
                    </a:cxn>
                    <a:cxn ang="0">
                      <a:pos x="0" y="185"/>
                    </a:cxn>
                    <a:cxn ang="0">
                      <a:pos x="0" y="131"/>
                    </a:cxn>
                    <a:cxn ang="0">
                      <a:pos x="0" y="131"/>
                    </a:cxn>
                  </a:cxnLst>
                  <a:rect l="0" t="0" r="r" b="b"/>
                  <a:pathLst>
                    <a:path w="941" h="424">
                      <a:moveTo>
                        <a:pt x="0" y="131"/>
                      </a:moveTo>
                      <a:lnTo>
                        <a:pt x="863" y="0"/>
                      </a:lnTo>
                      <a:lnTo>
                        <a:pt x="926" y="78"/>
                      </a:lnTo>
                      <a:lnTo>
                        <a:pt x="941" y="181"/>
                      </a:lnTo>
                      <a:lnTo>
                        <a:pt x="903" y="282"/>
                      </a:lnTo>
                      <a:lnTo>
                        <a:pt x="57" y="424"/>
                      </a:lnTo>
                      <a:lnTo>
                        <a:pt x="53" y="384"/>
                      </a:lnTo>
                      <a:lnTo>
                        <a:pt x="863" y="242"/>
                      </a:lnTo>
                      <a:lnTo>
                        <a:pt x="893" y="145"/>
                      </a:lnTo>
                      <a:lnTo>
                        <a:pt x="840" y="57"/>
                      </a:lnTo>
                      <a:lnTo>
                        <a:pt x="0" y="185"/>
                      </a:lnTo>
                      <a:lnTo>
                        <a:pt x="0" y="131"/>
                      </a:lnTo>
                      <a:lnTo>
                        <a:pt x="0" y="131"/>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93220" name="Freeform 36"/>
                <p:cNvSpPr>
                  <a:spLocks/>
                </p:cNvSpPr>
                <p:nvPr userDrawn="1"/>
              </p:nvSpPr>
              <p:spPr bwMode="auto">
                <a:xfrm>
                  <a:off x="717" y="3606"/>
                  <a:ext cx="245" cy="86"/>
                </a:xfrm>
                <a:custGeom>
                  <a:avLst/>
                  <a:gdLst/>
                  <a:ahLst/>
                  <a:cxnLst>
                    <a:cxn ang="0">
                      <a:pos x="0" y="126"/>
                    </a:cxn>
                    <a:cxn ang="0">
                      <a:pos x="66" y="173"/>
                    </a:cxn>
                    <a:cxn ang="0">
                      <a:pos x="222" y="166"/>
                    </a:cxn>
                    <a:cxn ang="0">
                      <a:pos x="418" y="116"/>
                    </a:cxn>
                    <a:cxn ang="0">
                      <a:pos x="488" y="42"/>
                    </a:cxn>
                    <a:cxn ang="0">
                      <a:pos x="443" y="2"/>
                    </a:cxn>
                    <a:cxn ang="0">
                      <a:pos x="253" y="0"/>
                    </a:cxn>
                    <a:cxn ang="0">
                      <a:pos x="110" y="12"/>
                    </a:cxn>
                    <a:cxn ang="0">
                      <a:pos x="15" y="76"/>
                    </a:cxn>
                    <a:cxn ang="0">
                      <a:pos x="112" y="95"/>
                    </a:cxn>
                    <a:cxn ang="0">
                      <a:pos x="275" y="53"/>
                    </a:cxn>
                    <a:cxn ang="0">
                      <a:pos x="416" y="53"/>
                    </a:cxn>
                    <a:cxn ang="0">
                      <a:pos x="268" y="110"/>
                    </a:cxn>
                    <a:cxn ang="0">
                      <a:pos x="142" y="126"/>
                    </a:cxn>
                    <a:cxn ang="0">
                      <a:pos x="0" y="126"/>
                    </a:cxn>
                    <a:cxn ang="0">
                      <a:pos x="0" y="126"/>
                    </a:cxn>
                  </a:cxnLst>
                  <a:rect l="0" t="0" r="r" b="b"/>
                  <a:pathLst>
                    <a:path w="488" h="173">
                      <a:moveTo>
                        <a:pt x="0" y="126"/>
                      </a:moveTo>
                      <a:lnTo>
                        <a:pt x="66" y="173"/>
                      </a:lnTo>
                      <a:lnTo>
                        <a:pt x="222" y="166"/>
                      </a:lnTo>
                      <a:lnTo>
                        <a:pt x="418" y="116"/>
                      </a:lnTo>
                      <a:lnTo>
                        <a:pt x="488" y="42"/>
                      </a:lnTo>
                      <a:lnTo>
                        <a:pt x="443" y="2"/>
                      </a:lnTo>
                      <a:lnTo>
                        <a:pt x="253" y="0"/>
                      </a:lnTo>
                      <a:lnTo>
                        <a:pt x="110" y="12"/>
                      </a:lnTo>
                      <a:lnTo>
                        <a:pt x="15" y="76"/>
                      </a:lnTo>
                      <a:lnTo>
                        <a:pt x="112" y="95"/>
                      </a:lnTo>
                      <a:lnTo>
                        <a:pt x="275" y="53"/>
                      </a:lnTo>
                      <a:lnTo>
                        <a:pt x="416" y="53"/>
                      </a:lnTo>
                      <a:lnTo>
                        <a:pt x="268" y="110"/>
                      </a:lnTo>
                      <a:lnTo>
                        <a:pt x="142" y="126"/>
                      </a:lnTo>
                      <a:lnTo>
                        <a:pt x="0" y="126"/>
                      </a:lnTo>
                      <a:lnTo>
                        <a:pt x="0" y="126"/>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grpSp>
        </p:grpSp>
      </p:grpSp>
      <p:grpSp>
        <p:nvGrpSpPr>
          <p:cNvPr id="6" name="Group 37"/>
          <p:cNvGrpSpPr>
            <a:grpSpLocks/>
          </p:cNvGrpSpPr>
          <p:nvPr/>
        </p:nvGrpSpPr>
        <p:grpSpPr bwMode="auto">
          <a:xfrm>
            <a:off x="8680450" y="2116138"/>
            <a:ext cx="385763" cy="4308475"/>
            <a:chOff x="5468" y="1333"/>
            <a:chExt cx="243" cy="2714"/>
          </a:xfrm>
        </p:grpSpPr>
        <p:sp>
          <p:nvSpPr>
            <p:cNvPr id="93222" name="Freeform 38"/>
            <p:cNvSpPr>
              <a:spLocks/>
            </p:cNvSpPr>
            <p:nvPr userDrawn="1"/>
          </p:nvSpPr>
          <p:spPr bwMode="auto">
            <a:xfrm flipH="1">
              <a:off x="5468" y="2620"/>
              <a:ext cx="205" cy="1427"/>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w="9525">
              <a:noFill/>
              <a:round/>
              <a:headEnd/>
              <a:tailEnd/>
            </a:ln>
          </p:spPr>
          <p:txBody>
            <a:bodyPr/>
            <a:lstStyle/>
            <a:p>
              <a:pPr eaLnBrk="0" hangingPunct="0">
                <a:defRPr/>
              </a:pPr>
              <a:endParaRPr lang="en-US" dirty="0">
                <a:latin typeface="Arial" pitchFamily="34" charset="0"/>
                <a:cs typeface="+mn-cs"/>
              </a:endParaRPr>
            </a:p>
          </p:txBody>
        </p:sp>
        <p:sp>
          <p:nvSpPr>
            <p:cNvPr id="93223" name="Freeform 39"/>
            <p:cNvSpPr>
              <a:spLocks/>
            </p:cNvSpPr>
            <p:nvPr userDrawn="1"/>
          </p:nvSpPr>
          <p:spPr bwMode="auto">
            <a:xfrm flipH="1">
              <a:off x="5506" y="1333"/>
              <a:ext cx="205" cy="1633"/>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w="9525">
              <a:noFill/>
              <a:round/>
              <a:headEnd/>
              <a:tailEnd/>
            </a:ln>
          </p:spPr>
          <p:txBody>
            <a:bodyPr/>
            <a:lstStyle/>
            <a:p>
              <a:pPr eaLnBrk="0" hangingPunct="0">
                <a:defRPr/>
              </a:pPr>
              <a:endParaRPr lang="en-US" dirty="0">
                <a:latin typeface="Arial" pitchFamily="34" charset="0"/>
                <a:cs typeface="+mn-cs"/>
              </a:endParaRPr>
            </a:p>
          </p:txBody>
        </p:sp>
      </p:grpSp>
      <p:grpSp>
        <p:nvGrpSpPr>
          <p:cNvPr id="7" name="Group 40" descr="crayon"/>
          <p:cNvGrpSpPr>
            <a:grpSpLocks/>
          </p:cNvGrpSpPr>
          <p:nvPr/>
        </p:nvGrpSpPr>
        <p:grpSpPr bwMode="auto">
          <a:xfrm>
            <a:off x="7318375" y="90488"/>
            <a:ext cx="2133600" cy="1911350"/>
            <a:chOff x="4610" y="57"/>
            <a:chExt cx="1344" cy="1204"/>
          </a:xfrm>
        </p:grpSpPr>
        <p:grpSp>
          <p:nvGrpSpPr>
            <p:cNvPr id="8" name="Group 41"/>
            <p:cNvGrpSpPr>
              <a:grpSpLocks/>
            </p:cNvGrpSpPr>
            <p:nvPr userDrawn="1"/>
          </p:nvGrpSpPr>
          <p:grpSpPr bwMode="auto">
            <a:xfrm>
              <a:off x="4610" y="57"/>
              <a:ext cx="1344" cy="1204"/>
              <a:chOff x="4610" y="57"/>
              <a:chExt cx="1344" cy="1204"/>
            </a:xfrm>
          </p:grpSpPr>
          <p:sp>
            <p:nvSpPr>
              <p:cNvPr id="93226" name="Freeform 42"/>
              <p:cNvSpPr>
                <a:spLocks/>
              </p:cNvSpPr>
              <p:nvPr userDrawn="1"/>
            </p:nvSpPr>
            <p:spPr bwMode="auto">
              <a:xfrm rot="-3172564">
                <a:off x="5430" y="1086"/>
                <a:ext cx="62" cy="288"/>
              </a:xfrm>
              <a:custGeom>
                <a:avLst/>
                <a:gdLst/>
                <a:ahLst/>
                <a:cxnLst>
                  <a:cxn ang="0">
                    <a:pos x="123" y="9"/>
                  </a:cxn>
                  <a:cxn ang="0">
                    <a:pos x="131" y="342"/>
                  </a:cxn>
                  <a:cxn ang="0">
                    <a:pos x="0" y="806"/>
                  </a:cxn>
                  <a:cxn ang="0">
                    <a:pos x="79" y="789"/>
                  </a:cxn>
                  <a:cxn ang="0">
                    <a:pos x="218" y="376"/>
                  </a:cxn>
                  <a:cxn ang="0">
                    <a:pos x="245" y="0"/>
                  </a:cxn>
                  <a:cxn ang="0">
                    <a:pos x="123" y="9"/>
                  </a:cxn>
                  <a:cxn ang="0">
                    <a:pos x="123" y="9"/>
                  </a:cxn>
                </a:cxnLst>
                <a:rect l="0" t="0" r="r" b="b"/>
                <a:pathLst>
                  <a:path w="245" h="806">
                    <a:moveTo>
                      <a:pt x="123" y="9"/>
                    </a:moveTo>
                    <a:lnTo>
                      <a:pt x="131" y="342"/>
                    </a:lnTo>
                    <a:lnTo>
                      <a:pt x="0" y="806"/>
                    </a:lnTo>
                    <a:lnTo>
                      <a:pt x="79" y="789"/>
                    </a:lnTo>
                    <a:lnTo>
                      <a:pt x="218" y="376"/>
                    </a:lnTo>
                    <a:lnTo>
                      <a:pt x="245" y="0"/>
                    </a:lnTo>
                    <a:lnTo>
                      <a:pt x="123" y="9"/>
                    </a:lnTo>
                    <a:lnTo>
                      <a:pt x="123" y="9"/>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grpSp>
            <p:nvGrpSpPr>
              <p:cNvPr id="9" name="Group 43"/>
              <p:cNvGrpSpPr>
                <a:grpSpLocks/>
              </p:cNvGrpSpPr>
              <p:nvPr userDrawn="1"/>
            </p:nvGrpSpPr>
            <p:grpSpPr bwMode="auto">
              <a:xfrm>
                <a:off x="4610" y="57"/>
                <a:ext cx="1344" cy="985"/>
                <a:chOff x="4610" y="57"/>
                <a:chExt cx="1344" cy="985"/>
              </a:xfrm>
            </p:grpSpPr>
            <p:sp>
              <p:nvSpPr>
                <p:cNvPr id="93228" name="Freeform 44"/>
                <p:cNvSpPr>
                  <a:spLocks/>
                </p:cNvSpPr>
                <p:nvPr userDrawn="1"/>
              </p:nvSpPr>
              <p:spPr bwMode="auto">
                <a:xfrm rot="-3172564">
                  <a:off x="4966" y="71"/>
                  <a:ext cx="153" cy="125"/>
                </a:xfrm>
                <a:custGeom>
                  <a:avLst/>
                  <a:gdLst/>
                  <a:ahLst/>
                  <a:cxnLst>
                    <a:cxn ang="0">
                      <a:pos x="0" y="0"/>
                    </a:cxn>
                    <a:cxn ang="0">
                      <a:pos x="298" y="184"/>
                    </a:cxn>
                    <a:cxn ang="0">
                      <a:pos x="500" y="349"/>
                    </a:cxn>
                    <a:cxn ang="0">
                      <a:pos x="604" y="140"/>
                    </a:cxn>
                    <a:cxn ang="0">
                      <a:pos x="359" y="9"/>
                    </a:cxn>
                    <a:cxn ang="0">
                      <a:pos x="464" y="184"/>
                    </a:cxn>
                    <a:cxn ang="0">
                      <a:pos x="131" y="17"/>
                    </a:cxn>
                    <a:cxn ang="0">
                      <a:pos x="0" y="0"/>
                    </a:cxn>
                    <a:cxn ang="0">
                      <a:pos x="0" y="0"/>
                    </a:cxn>
                  </a:cxnLst>
                  <a:rect l="0" t="0" r="r" b="b"/>
                  <a:pathLst>
                    <a:path w="604" h="349">
                      <a:moveTo>
                        <a:pt x="0" y="0"/>
                      </a:moveTo>
                      <a:lnTo>
                        <a:pt x="298" y="184"/>
                      </a:lnTo>
                      <a:lnTo>
                        <a:pt x="500" y="349"/>
                      </a:lnTo>
                      <a:lnTo>
                        <a:pt x="604" y="140"/>
                      </a:lnTo>
                      <a:lnTo>
                        <a:pt x="359" y="9"/>
                      </a:lnTo>
                      <a:lnTo>
                        <a:pt x="464" y="184"/>
                      </a:lnTo>
                      <a:lnTo>
                        <a:pt x="131" y="17"/>
                      </a:lnTo>
                      <a:lnTo>
                        <a:pt x="0" y="0"/>
                      </a:lnTo>
                      <a:lnTo>
                        <a:pt x="0" y="0"/>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93229" name="Freeform 45"/>
                <p:cNvSpPr>
                  <a:spLocks/>
                </p:cNvSpPr>
                <p:nvPr userDrawn="1"/>
              </p:nvSpPr>
              <p:spPr bwMode="auto">
                <a:xfrm rot="-3172564">
                  <a:off x="5058" y="322"/>
                  <a:ext cx="269" cy="438"/>
                </a:xfrm>
                <a:custGeom>
                  <a:avLst/>
                  <a:gdLst/>
                  <a:ahLst/>
                  <a:cxnLst>
                    <a:cxn ang="0">
                      <a:pos x="741" y="129"/>
                    </a:cxn>
                    <a:cxn ang="0">
                      <a:pos x="485" y="352"/>
                    </a:cxn>
                    <a:cxn ang="0">
                      <a:pos x="163" y="762"/>
                    </a:cxn>
                    <a:cxn ang="0">
                      <a:pos x="0" y="1101"/>
                    </a:cxn>
                    <a:cxn ang="0">
                      <a:pos x="59" y="1230"/>
                    </a:cxn>
                    <a:cxn ang="0">
                      <a:pos x="262" y="1201"/>
                    </a:cxn>
                    <a:cxn ang="0">
                      <a:pos x="578" y="914"/>
                    </a:cxn>
                    <a:cxn ang="0">
                      <a:pos x="876" y="534"/>
                    </a:cxn>
                    <a:cxn ang="0">
                      <a:pos x="1034" y="270"/>
                    </a:cxn>
                    <a:cxn ang="0">
                      <a:pos x="1064" y="84"/>
                    </a:cxn>
                    <a:cxn ang="0">
                      <a:pos x="977" y="0"/>
                    </a:cxn>
                    <a:cxn ang="0">
                      <a:pos x="836" y="65"/>
                    </a:cxn>
                    <a:cxn ang="0">
                      <a:pos x="969" y="107"/>
                    </a:cxn>
                    <a:cxn ang="0">
                      <a:pos x="876" y="352"/>
                    </a:cxn>
                    <a:cxn ang="0">
                      <a:pos x="690" y="656"/>
                    </a:cxn>
                    <a:cxn ang="0">
                      <a:pos x="350" y="1008"/>
                    </a:cxn>
                    <a:cxn ang="0">
                      <a:pos x="116" y="1114"/>
                    </a:cxn>
                    <a:cxn ang="0">
                      <a:pos x="135" y="943"/>
                    </a:cxn>
                    <a:cxn ang="0">
                      <a:pos x="437" y="504"/>
                    </a:cxn>
                    <a:cxn ang="0">
                      <a:pos x="831" y="118"/>
                    </a:cxn>
                    <a:cxn ang="0">
                      <a:pos x="741" y="129"/>
                    </a:cxn>
                    <a:cxn ang="0">
                      <a:pos x="741" y="129"/>
                    </a:cxn>
                  </a:cxnLst>
                  <a:rect l="0" t="0" r="r" b="b"/>
                  <a:pathLst>
                    <a:path w="1064" h="1230">
                      <a:moveTo>
                        <a:pt x="741" y="129"/>
                      </a:moveTo>
                      <a:lnTo>
                        <a:pt x="485" y="352"/>
                      </a:lnTo>
                      <a:lnTo>
                        <a:pt x="163" y="762"/>
                      </a:lnTo>
                      <a:lnTo>
                        <a:pt x="0" y="1101"/>
                      </a:lnTo>
                      <a:lnTo>
                        <a:pt x="59" y="1230"/>
                      </a:lnTo>
                      <a:lnTo>
                        <a:pt x="262" y="1201"/>
                      </a:lnTo>
                      <a:lnTo>
                        <a:pt x="578" y="914"/>
                      </a:lnTo>
                      <a:lnTo>
                        <a:pt x="876" y="534"/>
                      </a:lnTo>
                      <a:lnTo>
                        <a:pt x="1034" y="270"/>
                      </a:lnTo>
                      <a:lnTo>
                        <a:pt x="1064" y="84"/>
                      </a:lnTo>
                      <a:lnTo>
                        <a:pt x="977" y="0"/>
                      </a:lnTo>
                      <a:lnTo>
                        <a:pt x="836" y="65"/>
                      </a:lnTo>
                      <a:lnTo>
                        <a:pt x="969" y="107"/>
                      </a:lnTo>
                      <a:lnTo>
                        <a:pt x="876" y="352"/>
                      </a:lnTo>
                      <a:lnTo>
                        <a:pt x="690" y="656"/>
                      </a:lnTo>
                      <a:lnTo>
                        <a:pt x="350" y="1008"/>
                      </a:lnTo>
                      <a:lnTo>
                        <a:pt x="116" y="1114"/>
                      </a:lnTo>
                      <a:lnTo>
                        <a:pt x="135" y="943"/>
                      </a:lnTo>
                      <a:lnTo>
                        <a:pt x="437" y="504"/>
                      </a:lnTo>
                      <a:lnTo>
                        <a:pt x="831" y="118"/>
                      </a:lnTo>
                      <a:lnTo>
                        <a:pt x="741" y="129"/>
                      </a:lnTo>
                      <a:lnTo>
                        <a:pt x="741" y="129"/>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93230" name="Freeform 46"/>
                <p:cNvSpPr>
                  <a:spLocks/>
                </p:cNvSpPr>
                <p:nvPr userDrawn="1"/>
              </p:nvSpPr>
              <p:spPr bwMode="auto">
                <a:xfrm rot="-3172564">
                  <a:off x="4868" y="172"/>
                  <a:ext cx="505" cy="898"/>
                </a:xfrm>
                <a:custGeom>
                  <a:avLst/>
                  <a:gdLst/>
                  <a:ahLst/>
                  <a:cxnLst>
                    <a:cxn ang="0">
                      <a:pos x="1941" y="0"/>
                    </a:cxn>
                    <a:cxn ang="0">
                      <a:pos x="0" y="2521"/>
                    </a:cxn>
                    <a:cxn ang="0">
                      <a:pos x="192" y="2450"/>
                    </a:cxn>
                    <a:cxn ang="0">
                      <a:pos x="2002" y="61"/>
                    </a:cxn>
                    <a:cxn ang="0">
                      <a:pos x="1941" y="0"/>
                    </a:cxn>
                    <a:cxn ang="0">
                      <a:pos x="1941" y="0"/>
                    </a:cxn>
                  </a:cxnLst>
                  <a:rect l="0" t="0" r="r" b="b"/>
                  <a:pathLst>
                    <a:path w="2002" h="2521">
                      <a:moveTo>
                        <a:pt x="1941" y="0"/>
                      </a:moveTo>
                      <a:lnTo>
                        <a:pt x="0" y="2521"/>
                      </a:lnTo>
                      <a:lnTo>
                        <a:pt x="192" y="2450"/>
                      </a:lnTo>
                      <a:lnTo>
                        <a:pt x="2002" y="61"/>
                      </a:lnTo>
                      <a:lnTo>
                        <a:pt x="1941" y="0"/>
                      </a:lnTo>
                      <a:lnTo>
                        <a:pt x="1941" y="0"/>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93231" name="Freeform 47"/>
                <p:cNvSpPr>
                  <a:spLocks/>
                </p:cNvSpPr>
                <p:nvPr userDrawn="1"/>
              </p:nvSpPr>
              <p:spPr bwMode="auto">
                <a:xfrm rot="-3172564">
                  <a:off x="4903" y="-19"/>
                  <a:ext cx="758" cy="1344"/>
                </a:xfrm>
                <a:custGeom>
                  <a:avLst/>
                  <a:gdLst/>
                  <a:ahLst/>
                  <a:cxnLst>
                    <a:cxn ang="0">
                      <a:pos x="95" y="2844"/>
                    </a:cxn>
                    <a:cxn ang="0">
                      <a:pos x="394" y="2834"/>
                    </a:cxn>
                    <a:cxn ang="0">
                      <a:pos x="821" y="3009"/>
                    </a:cxn>
                    <a:cxn ang="0">
                      <a:pos x="681" y="2817"/>
                    </a:cxn>
                    <a:cxn ang="0">
                      <a:pos x="367" y="2703"/>
                    </a:cxn>
                    <a:cxn ang="0">
                      <a:pos x="637" y="2720"/>
                    </a:cxn>
                    <a:cxn ang="0">
                      <a:pos x="979" y="2870"/>
                    </a:cxn>
                    <a:cxn ang="0">
                      <a:pos x="2859" y="420"/>
                    </a:cxn>
                    <a:cxn ang="0">
                      <a:pos x="2578" y="148"/>
                    </a:cxn>
                    <a:cxn ang="0">
                      <a:pos x="2308" y="0"/>
                    </a:cxn>
                    <a:cxn ang="0">
                      <a:pos x="2692" y="78"/>
                    </a:cxn>
                    <a:cxn ang="0">
                      <a:pos x="3007" y="428"/>
                    </a:cxn>
                    <a:cxn ang="0">
                      <a:pos x="831" y="3273"/>
                    </a:cxn>
                    <a:cxn ang="0">
                      <a:pos x="481" y="3412"/>
                    </a:cxn>
                    <a:cxn ang="0">
                      <a:pos x="105" y="3771"/>
                    </a:cxn>
                    <a:cxn ang="0">
                      <a:pos x="0" y="3667"/>
                    </a:cxn>
                    <a:cxn ang="0">
                      <a:pos x="131" y="3631"/>
                    </a:cxn>
                    <a:cxn ang="0">
                      <a:pos x="376" y="3385"/>
                    </a:cxn>
                    <a:cxn ang="0">
                      <a:pos x="165" y="3273"/>
                    </a:cxn>
                    <a:cxn ang="0">
                      <a:pos x="165" y="3176"/>
                    </a:cxn>
                    <a:cxn ang="0">
                      <a:pos x="411" y="3298"/>
                    </a:cxn>
                    <a:cxn ang="0">
                      <a:pos x="411" y="3186"/>
                    </a:cxn>
                    <a:cxn ang="0">
                      <a:pos x="603" y="3220"/>
                    </a:cxn>
                    <a:cxn ang="0">
                      <a:pos x="428" y="3079"/>
                    </a:cxn>
                    <a:cxn ang="0">
                      <a:pos x="629" y="3062"/>
                    </a:cxn>
                    <a:cxn ang="0">
                      <a:pos x="95" y="2844"/>
                    </a:cxn>
                    <a:cxn ang="0">
                      <a:pos x="95" y="2844"/>
                    </a:cxn>
                  </a:cxnLst>
                  <a:rect l="0" t="0" r="r" b="b"/>
                  <a:pathLst>
                    <a:path w="3007" h="3771">
                      <a:moveTo>
                        <a:pt x="95" y="2844"/>
                      </a:moveTo>
                      <a:lnTo>
                        <a:pt x="394" y="2834"/>
                      </a:lnTo>
                      <a:lnTo>
                        <a:pt x="821" y="3009"/>
                      </a:lnTo>
                      <a:lnTo>
                        <a:pt x="681" y="2817"/>
                      </a:lnTo>
                      <a:lnTo>
                        <a:pt x="367" y="2703"/>
                      </a:lnTo>
                      <a:lnTo>
                        <a:pt x="637" y="2720"/>
                      </a:lnTo>
                      <a:lnTo>
                        <a:pt x="979" y="2870"/>
                      </a:lnTo>
                      <a:lnTo>
                        <a:pt x="2859" y="420"/>
                      </a:lnTo>
                      <a:lnTo>
                        <a:pt x="2578" y="148"/>
                      </a:lnTo>
                      <a:lnTo>
                        <a:pt x="2308" y="0"/>
                      </a:lnTo>
                      <a:lnTo>
                        <a:pt x="2692" y="78"/>
                      </a:lnTo>
                      <a:lnTo>
                        <a:pt x="3007" y="428"/>
                      </a:lnTo>
                      <a:lnTo>
                        <a:pt x="831" y="3273"/>
                      </a:lnTo>
                      <a:lnTo>
                        <a:pt x="481" y="3412"/>
                      </a:lnTo>
                      <a:lnTo>
                        <a:pt x="105" y="3771"/>
                      </a:lnTo>
                      <a:lnTo>
                        <a:pt x="0" y="3667"/>
                      </a:lnTo>
                      <a:lnTo>
                        <a:pt x="131" y="3631"/>
                      </a:lnTo>
                      <a:lnTo>
                        <a:pt x="376" y="3385"/>
                      </a:lnTo>
                      <a:lnTo>
                        <a:pt x="165" y="3273"/>
                      </a:lnTo>
                      <a:lnTo>
                        <a:pt x="165" y="3176"/>
                      </a:lnTo>
                      <a:lnTo>
                        <a:pt x="411" y="3298"/>
                      </a:lnTo>
                      <a:lnTo>
                        <a:pt x="411" y="3186"/>
                      </a:lnTo>
                      <a:lnTo>
                        <a:pt x="603" y="3220"/>
                      </a:lnTo>
                      <a:lnTo>
                        <a:pt x="428" y="3079"/>
                      </a:lnTo>
                      <a:lnTo>
                        <a:pt x="629" y="3062"/>
                      </a:lnTo>
                      <a:lnTo>
                        <a:pt x="95" y="2844"/>
                      </a:lnTo>
                      <a:lnTo>
                        <a:pt x="95" y="2844"/>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93232" name="Freeform 48"/>
                <p:cNvSpPr>
                  <a:spLocks/>
                </p:cNvSpPr>
                <p:nvPr userDrawn="1"/>
              </p:nvSpPr>
              <p:spPr bwMode="auto">
                <a:xfrm rot="-3172564">
                  <a:off x="5307" y="887"/>
                  <a:ext cx="169" cy="122"/>
                </a:xfrm>
                <a:custGeom>
                  <a:avLst/>
                  <a:gdLst/>
                  <a:ahLst/>
                  <a:cxnLst>
                    <a:cxn ang="0">
                      <a:pos x="0" y="80"/>
                    </a:cxn>
                    <a:cxn ang="0">
                      <a:pos x="255" y="106"/>
                    </a:cxn>
                    <a:cxn ang="0">
                      <a:pos x="639" y="342"/>
                    </a:cxn>
                    <a:cxn ang="0">
                      <a:pos x="673" y="289"/>
                    </a:cxn>
                    <a:cxn ang="0">
                      <a:pos x="447" y="114"/>
                    </a:cxn>
                    <a:cxn ang="0">
                      <a:pos x="26" y="0"/>
                    </a:cxn>
                    <a:cxn ang="0">
                      <a:pos x="0" y="80"/>
                    </a:cxn>
                    <a:cxn ang="0">
                      <a:pos x="0" y="80"/>
                    </a:cxn>
                  </a:cxnLst>
                  <a:rect l="0" t="0" r="r" b="b"/>
                  <a:pathLst>
                    <a:path w="673" h="342">
                      <a:moveTo>
                        <a:pt x="0" y="80"/>
                      </a:moveTo>
                      <a:lnTo>
                        <a:pt x="255" y="106"/>
                      </a:lnTo>
                      <a:lnTo>
                        <a:pt x="639" y="342"/>
                      </a:lnTo>
                      <a:lnTo>
                        <a:pt x="673" y="289"/>
                      </a:lnTo>
                      <a:lnTo>
                        <a:pt x="447" y="114"/>
                      </a:lnTo>
                      <a:lnTo>
                        <a:pt x="26" y="0"/>
                      </a:lnTo>
                      <a:lnTo>
                        <a:pt x="0" y="80"/>
                      </a:lnTo>
                      <a:lnTo>
                        <a:pt x="0" y="80"/>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93233" name="Freeform 49"/>
                <p:cNvSpPr>
                  <a:spLocks/>
                </p:cNvSpPr>
                <p:nvPr userDrawn="1"/>
              </p:nvSpPr>
              <p:spPr bwMode="auto">
                <a:xfrm rot="-3172564">
                  <a:off x="5253" y="796"/>
                  <a:ext cx="181" cy="144"/>
                </a:xfrm>
                <a:custGeom>
                  <a:avLst/>
                  <a:gdLst/>
                  <a:ahLst/>
                  <a:cxnLst>
                    <a:cxn ang="0">
                      <a:pos x="0" y="78"/>
                    </a:cxn>
                    <a:cxn ang="0">
                      <a:pos x="340" y="148"/>
                    </a:cxn>
                    <a:cxn ang="0">
                      <a:pos x="638" y="403"/>
                    </a:cxn>
                    <a:cxn ang="0">
                      <a:pos x="716" y="296"/>
                    </a:cxn>
                    <a:cxn ang="0">
                      <a:pos x="420" y="114"/>
                    </a:cxn>
                    <a:cxn ang="0">
                      <a:pos x="70" y="0"/>
                    </a:cxn>
                    <a:cxn ang="0">
                      <a:pos x="0" y="78"/>
                    </a:cxn>
                    <a:cxn ang="0">
                      <a:pos x="0" y="78"/>
                    </a:cxn>
                  </a:cxnLst>
                  <a:rect l="0" t="0" r="r" b="b"/>
                  <a:pathLst>
                    <a:path w="716" h="403">
                      <a:moveTo>
                        <a:pt x="0" y="78"/>
                      </a:moveTo>
                      <a:lnTo>
                        <a:pt x="340" y="148"/>
                      </a:lnTo>
                      <a:lnTo>
                        <a:pt x="638" y="403"/>
                      </a:lnTo>
                      <a:lnTo>
                        <a:pt x="716" y="296"/>
                      </a:lnTo>
                      <a:lnTo>
                        <a:pt x="420" y="114"/>
                      </a:lnTo>
                      <a:lnTo>
                        <a:pt x="70" y="0"/>
                      </a:lnTo>
                      <a:lnTo>
                        <a:pt x="0" y="78"/>
                      </a:lnTo>
                      <a:lnTo>
                        <a:pt x="0" y="78"/>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93234" name="Freeform 50"/>
                <p:cNvSpPr>
                  <a:spLocks/>
                </p:cNvSpPr>
                <p:nvPr userDrawn="1"/>
              </p:nvSpPr>
              <p:spPr bwMode="auto">
                <a:xfrm rot="-3172564">
                  <a:off x="4985" y="210"/>
                  <a:ext cx="181" cy="147"/>
                </a:xfrm>
                <a:custGeom>
                  <a:avLst/>
                  <a:gdLst/>
                  <a:ahLst/>
                  <a:cxnLst>
                    <a:cxn ang="0">
                      <a:pos x="0" y="78"/>
                    </a:cxn>
                    <a:cxn ang="0">
                      <a:pos x="316" y="139"/>
                    </a:cxn>
                    <a:cxn ang="0">
                      <a:pos x="649" y="411"/>
                    </a:cxn>
                    <a:cxn ang="0">
                      <a:pos x="717" y="314"/>
                    </a:cxn>
                    <a:cxn ang="0">
                      <a:pos x="394" y="87"/>
                    </a:cxn>
                    <a:cxn ang="0">
                      <a:pos x="54" y="0"/>
                    </a:cxn>
                    <a:cxn ang="0">
                      <a:pos x="0" y="78"/>
                    </a:cxn>
                    <a:cxn ang="0">
                      <a:pos x="0" y="78"/>
                    </a:cxn>
                  </a:cxnLst>
                  <a:rect l="0" t="0" r="r" b="b"/>
                  <a:pathLst>
                    <a:path w="717" h="411">
                      <a:moveTo>
                        <a:pt x="0" y="78"/>
                      </a:moveTo>
                      <a:lnTo>
                        <a:pt x="316" y="139"/>
                      </a:lnTo>
                      <a:lnTo>
                        <a:pt x="649" y="411"/>
                      </a:lnTo>
                      <a:lnTo>
                        <a:pt x="717" y="314"/>
                      </a:lnTo>
                      <a:lnTo>
                        <a:pt x="394" y="87"/>
                      </a:lnTo>
                      <a:lnTo>
                        <a:pt x="54" y="0"/>
                      </a:lnTo>
                      <a:lnTo>
                        <a:pt x="0" y="78"/>
                      </a:lnTo>
                      <a:lnTo>
                        <a:pt x="0" y="78"/>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sp>
              <p:nvSpPr>
                <p:cNvPr id="93235" name="Freeform 51"/>
                <p:cNvSpPr>
                  <a:spLocks/>
                </p:cNvSpPr>
                <p:nvPr userDrawn="1"/>
              </p:nvSpPr>
              <p:spPr bwMode="auto">
                <a:xfrm rot="-3172564">
                  <a:off x="4957" y="132"/>
                  <a:ext cx="179" cy="138"/>
                </a:xfrm>
                <a:custGeom>
                  <a:avLst/>
                  <a:gdLst/>
                  <a:ahLst/>
                  <a:cxnLst>
                    <a:cxn ang="0">
                      <a:pos x="0" y="88"/>
                    </a:cxn>
                    <a:cxn ang="0">
                      <a:pos x="272" y="131"/>
                    </a:cxn>
                    <a:cxn ang="0">
                      <a:pos x="665" y="386"/>
                    </a:cxn>
                    <a:cxn ang="0">
                      <a:pos x="709" y="308"/>
                    </a:cxn>
                    <a:cxn ang="0">
                      <a:pos x="306" y="53"/>
                    </a:cxn>
                    <a:cxn ang="0">
                      <a:pos x="43" y="0"/>
                    </a:cxn>
                    <a:cxn ang="0">
                      <a:pos x="0" y="88"/>
                    </a:cxn>
                    <a:cxn ang="0">
                      <a:pos x="0" y="88"/>
                    </a:cxn>
                  </a:cxnLst>
                  <a:rect l="0" t="0" r="r" b="b"/>
                  <a:pathLst>
                    <a:path w="709" h="386">
                      <a:moveTo>
                        <a:pt x="0" y="88"/>
                      </a:moveTo>
                      <a:lnTo>
                        <a:pt x="272" y="131"/>
                      </a:lnTo>
                      <a:lnTo>
                        <a:pt x="665" y="386"/>
                      </a:lnTo>
                      <a:lnTo>
                        <a:pt x="709" y="308"/>
                      </a:lnTo>
                      <a:lnTo>
                        <a:pt x="306" y="53"/>
                      </a:lnTo>
                      <a:lnTo>
                        <a:pt x="43" y="0"/>
                      </a:lnTo>
                      <a:lnTo>
                        <a:pt x="0" y="88"/>
                      </a:lnTo>
                      <a:lnTo>
                        <a:pt x="0" y="88"/>
                      </a:lnTo>
                      <a:close/>
                    </a:path>
                  </a:pathLst>
                </a:custGeom>
                <a:solidFill>
                  <a:schemeClr val="accent2"/>
                </a:solidFill>
                <a:ln w="9525">
                  <a:noFill/>
                  <a:round/>
                  <a:headEnd/>
                  <a:tailEnd/>
                </a:ln>
              </p:spPr>
              <p:txBody>
                <a:bodyPr/>
                <a:lstStyle/>
                <a:p>
                  <a:pPr eaLnBrk="0" hangingPunct="0">
                    <a:defRPr/>
                  </a:pPr>
                  <a:endParaRPr lang="en-US" dirty="0">
                    <a:latin typeface="Arial" pitchFamily="34" charset="0"/>
                    <a:cs typeface="+mn-cs"/>
                  </a:endParaRPr>
                </a:p>
              </p:txBody>
            </p:sp>
          </p:grpSp>
        </p:grpSp>
        <p:sp>
          <p:nvSpPr>
            <p:cNvPr id="93236" name="Line 52"/>
            <p:cNvSpPr>
              <a:spLocks noChangeShapeType="1"/>
            </p:cNvSpPr>
            <p:nvPr userDrawn="1"/>
          </p:nvSpPr>
          <p:spPr bwMode="auto">
            <a:xfrm>
              <a:off x="4870" y="84"/>
              <a:ext cx="42" cy="96"/>
            </a:xfrm>
            <a:prstGeom prst="line">
              <a:avLst/>
            </a:prstGeom>
            <a:noFill/>
            <a:ln w="38100">
              <a:solidFill>
                <a:schemeClr val="accent2"/>
              </a:solidFill>
              <a:round/>
              <a:headEnd/>
              <a:tailEnd/>
            </a:ln>
            <a:effectLst/>
          </p:spPr>
          <p:txBody>
            <a:bodyPr/>
            <a:lstStyle/>
            <a:p>
              <a:pPr eaLnBrk="0" hangingPunct="0">
                <a:defRPr/>
              </a:pPr>
              <a:endParaRPr lang="en-US" dirty="0">
                <a:latin typeface="Arial" pitchFamily="34" charset="0"/>
                <a:cs typeface="+mn-cs"/>
              </a:endParaRPr>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ransition spd="med">
    <p:random/>
  </p:transition>
  <p:timing>
    <p:tnLst>
      <p:par>
        <p:cTn id="1" dur="indefinite" restart="never" nodeType="tmRoot"/>
      </p:par>
    </p:tnLst>
  </p:timing>
  <p:txStyles>
    <p:titleStyle>
      <a:lvl1pPr algn="ctr" rtl="0" eaLnBrk="1" fontAlgn="base" hangingPunct="1">
        <a:spcBef>
          <a:spcPct val="0"/>
        </a:spcBef>
        <a:spcAft>
          <a:spcPct val="0"/>
        </a:spcAft>
        <a:defRPr sz="4400">
          <a:solidFill>
            <a:srgbClr val="333399"/>
          </a:solidFill>
          <a:latin typeface="+mj-lt"/>
          <a:ea typeface="+mj-ea"/>
          <a:cs typeface="+mj-cs"/>
        </a:defRPr>
      </a:lvl1pPr>
      <a:lvl2pPr algn="ctr" rtl="0" eaLnBrk="1" fontAlgn="base" hangingPunct="1">
        <a:spcBef>
          <a:spcPct val="0"/>
        </a:spcBef>
        <a:spcAft>
          <a:spcPct val="0"/>
        </a:spcAft>
        <a:defRPr sz="4400">
          <a:solidFill>
            <a:srgbClr val="333399"/>
          </a:solidFill>
          <a:latin typeface="Comic Sans MS" pitchFamily="66" charset="0"/>
        </a:defRPr>
      </a:lvl2pPr>
      <a:lvl3pPr algn="ctr" rtl="0" eaLnBrk="1" fontAlgn="base" hangingPunct="1">
        <a:spcBef>
          <a:spcPct val="0"/>
        </a:spcBef>
        <a:spcAft>
          <a:spcPct val="0"/>
        </a:spcAft>
        <a:defRPr sz="4400">
          <a:solidFill>
            <a:srgbClr val="333399"/>
          </a:solidFill>
          <a:latin typeface="Comic Sans MS" pitchFamily="66" charset="0"/>
        </a:defRPr>
      </a:lvl3pPr>
      <a:lvl4pPr algn="ctr" rtl="0" eaLnBrk="1" fontAlgn="base" hangingPunct="1">
        <a:spcBef>
          <a:spcPct val="0"/>
        </a:spcBef>
        <a:spcAft>
          <a:spcPct val="0"/>
        </a:spcAft>
        <a:defRPr sz="4400">
          <a:solidFill>
            <a:srgbClr val="333399"/>
          </a:solidFill>
          <a:latin typeface="Comic Sans MS" pitchFamily="66" charset="0"/>
        </a:defRPr>
      </a:lvl4pPr>
      <a:lvl5pPr algn="ctr" rtl="0" eaLnBrk="1" fontAlgn="base" hangingPunct="1">
        <a:spcBef>
          <a:spcPct val="0"/>
        </a:spcBef>
        <a:spcAft>
          <a:spcPct val="0"/>
        </a:spcAft>
        <a:defRPr sz="4400">
          <a:solidFill>
            <a:srgbClr val="333399"/>
          </a:solidFill>
          <a:latin typeface="Comic Sans MS" pitchFamily="66" charset="0"/>
        </a:defRPr>
      </a:lvl5pPr>
      <a:lvl6pPr marL="457200" algn="ctr" rtl="0" eaLnBrk="1" fontAlgn="base" hangingPunct="1">
        <a:spcBef>
          <a:spcPct val="0"/>
        </a:spcBef>
        <a:spcAft>
          <a:spcPct val="0"/>
        </a:spcAft>
        <a:defRPr sz="4400">
          <a:solidFill>
            <a:srgbClr val="333399"/>
          </a:solidFill>
          <a:latin typeface="Comic Sans MS" pitchFamily="66" charset="0"/>
        </a:defRPr>
      </a:lvl6pPr>
      <a:lvl7pPr marL="914400" algn="ctr" rtl="0" eaLnBrk="1" fontAlgn="base" hangingPunct="1">
        <a:spcBef>
          <a:spcPct val="0"/>
        </a:spcBef>
        <a:spcAft>
          <a:spcPct val="0"/>
        </a:spcAft>
        <a:defRPr sz="4400">
          <a:solidFill>
            <a:srgbClr val="333399"/>
          </a:solidFill>
          <a:latin typeface="Comic Sans MS" pitchFamily="66" charset="0"/>
        </a:defRPr>
      </a:lvl7pPr>
      <a:lvl8pPr marL="1371600" algn="ctr" rtl="0" eaLnBrk="1" fontAlgn="base" hangingPunct="1">
        <a:spcBef>
          <a:spcPct val="0"/>
        </a:spcBef>
        <a:spcAft>
          <a:spcPct val="0"/>
        </a:spcAft>
        <a:defRPr sz="4400">
          <a:solidFill>
            <a:srgbClr val="333399"/>
          </a:solidFill>
          <a:latin typeface="Comic Sans MS" pitchFamily="66" charset="0"/>
        </a:defRPr>
      </a:lvl8pPr>
      <a:lvl9pPr marL="1828800" algn="ctr" rtl="0" eaLnBrk="1" fontAlgn="base" hangingPunct="1">
        <a:spcBef>
          <a:spcPct val="0"/>
        </a:spcBef>
        <a:spcAft>
          <a:spcPct val="0"/>
        </a:spcAft>
        <a:defRPr sz="4400">
          <a:solidFill>
            <a:srgbClr val="333399"/>
          </a:solidFill>
          <a:latin typeface="Comic Sans MS" pitchFamily="66" charset="0"/>
        </a:defRPr>
      </a:lvl9pPr>
    </p:titleStyle>
    <p:bodyStyle>
      <a:lvl1pPr marL="342900" indent="-342900" algn="l" rtl="0" eaLnBrk="1" fontAlgn="base" hangingPunct="1">
        <a:spcBef>
          <a:spcPct val="20000"/>
        </a:spcBef>
        <a:spcAft>
          <a:spcPct val="0"/>
        </a:spcAft>
        <a:buClr>
          <a:schemeClr val="folHlink"/>
        </a:buClr>
        <a:buFont typeface="Symbol" pitchFamily="18" charset="2"/>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bg2"/>
        </a:buClr>
        <a:buFont typeface="Symbol" pitchFamily="18" charset="2"/>
        <a:buChar char="·"/>
        <a:defRPr sz="2800">
          <a:solidFill>
            <a:schemeClr val="tx1"/>
          </a:solidFill>
          <a:latin typeface="+mn-lt"/>
        </a:defRPr>
      </a:lvl2pPr>
      <a:lvl3pPr marL="1143000" indent="-228600" algn="l" rtl="0" eaLnBrk="1" fontAlgn="base" hangingPunct="1">
        <a:spcBef>
          <a:spcPct val="20000"/>
        </a:spcBef>
        <a:spcAft>
          <a:spcPct val="0"/>
        </a:spcAft>
        <a:buClr>
          <a:schemeClr val="hlink"/>
        </a:buClr>
        <a:buFont typeface="Symbol" pitchFamily="18" charset="2"/>
        <a:buChar char="·"/>
        <a:defRPr sz="2400">
          <a:solidFill>
            <a:schemeClr val="tx1"/>
          </a:solidFill>
          <a:latin typeface="+mn-lt"/>
        </a:defRPr>
      </a:lvl3pPr>
      <a:lvl4pPr marL="1600200" indent="-228600" algn="l" rtl="0" eaLnBrk="1" fontAlgn="base" hangingPunct="1">
        <a:spcBef>
          <a:spcPct val="20000"/>
        </a:spcBef>
        <a:spcAft>
          <a:spcPct val="0"/>
        </a:spcAft>
        <a:buClr>
          <a:schemeClr val="hlink"/>
        </a:buClr>
        <a:buFont typeface="Symbol" pitchFamily="18" charset="2"/>
        <a:buChar char="·"/>
        <a:defRPr sz="2000">
          <a:solidFill>
            <a:schemeClr val="tx1"/>
          </a:solidFill>
          <a:latin typeface="+mn-lt"/>
        </a:defRPr>
      </a:lvl4pPr>
      <a:lvl5pPr marL="2057400" indent="-228600" algn="l" rtl="0" eaLnBrk="1" fontAlgn="base" hangingPunct="1">
        <a:spcBef>
          <a:spcPct val="20000"/>
        </a:spcBef>
        <a:spcAft>
          <a:spcPct val="0"/>
        </a:spcAft>
        <a:buClr>
          <a:schemeClr val="hlink"/>
        </a:buClr>
        <a:buFont typeface="Symbol" pitchFamily="18" charset="2"/>
        <a:buChar char="·"/>
        <a:defRPr sz="2000">
          <a:solidFill>
            <a:schemeClr val="tx1"/>
          </a:solidFill>
          <a:latin typeface="+mn-lt"/>
        </a:defRPr>
      </a:lvl5pPr>
      <a:lvl6pPr marL="2514600" indent="-228600" algn="l" rtl="0" eaLnBrk="1" fontAlgn="base" hangingPunct="1">
        <a:spcBef>
          <a:spcPct val="20000"/>
        </a:spcBef>
        <a:spcAft>
          <a:spcPct val="0"/>
        </a:spcAft>
        <a:buClr>
          <a:schemeClr val="hlink"/>
        </a:buClr>
        <a:buFont typeface="Symbol" pitchFamily="18" charset="2"/>
        <a:buChar char="·"/>
        <a:defRPr sz="2000">
          <a:solidFill>
            <a:schemeClr val="tx1"/>
          </a:solidFill>
          <a:latin typeface="+mn-lt"/>
        </a:defRPr>
      </a:lvl6pPr>
      <a:lvl7pPr marL="2971800" indent="-228600" algn="l" rtl="0" eaLnBrk="1" fontAlgn="base" hangingPunct="1">
        <a:spcBef>
          <a:spcPct val="20000"/>
        </a:spcBef>
        <a:spcAft>
          <a:spcPct val="0"/>
        </a:spcAft>
        <a:buClr>
          <a:schemeClr val="hlink"/>
        </a:buClr>
        <a:buFont typeface="Symbol" pitchFamily="18" charset="2"/>
        <a:buChar char="·"/>
        <a:defRPr sz="2000">
          <a:solidFill>
            <a:schemeClr val="tx1"/>
          </a:solidFill>
          <a:latin typeface="+mn-lt"/>
        </a:defRPr>
      </a:lvl7pPr>
      <a:lvl8pPr marL="3429000" indent="-228600" algn="l" rtl="0" eaLnBrk="1" fontAlgn="base" hangingPunct="1">
        <a:spcBef>
          <a:spcPct val="20000"/>
        </a:spcBef>
        <a:spcAft>
          <a:spcPct val="0"/>
        </a:spcAft>
        <a:buClr>
          <a:schemeClr val="hlink"/>
        </a:buClr>
        <a:buFont typeface="Symbol" pitchFamily="18" charset="2"/>
        <a:buChar char="·"/>
        <a:defRPr sz="2000">
          <a:solidFill>
            <a:schemeClr val="tx1"/>
          </a:solidFill>
          <a:latin typeface="+mn-lt"/>
        </a:defRPr>
      </a:lvl8pPr>
      <a:lvl9pPr marL="3886200" indent="-228600" algn="l" rtl="0" eaLnBrk="1" fontAlgn="base" hangingPunct="1">
        <a:spcBef>
          <a:spcPct val="20000"/>
        </a:spcBef>
        <a:spcAft>
          <a:spcPct val="0"/>
        </a:spcAft>
        <a:buClr>
          <a:schemeClr val="hlink"/>
        </a:buClr>
        <a:buFont typeface="Symbol" pitchFamily="18"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Leading through Quality Questioning</a:t>
            </a:r>
            <a:endParaRPr lang="en-US" dirty="0"/>
          </a:p>
        </p:txBody>
      </p:sp>
      <p:sp>
        <p:nvSpPr>
          <p:cNvPr id="3" name="Subtitle 2"/>
          <p:cNvSpPr>
            <a:spLocks noGrp="1"/>
          </p:cNvSpPr>
          <p:nvPr>
            <p:ph type="subTitle" idx="1"/>
          </p:nvPr>
        </p:nvSpPr>
        <p:spPr/>
        <p:txBody>
          <a:bodyPr/>
          <a:lstStyle/>
          <a:p>
            <a:r>
              <a:rPr lang="en-US" dirty="0" smtClean="0"/>
              <a:t>Chapter 1 and 2 Highlights</a:t>
            </a:r>
          </a:p>
          <a:p>
            <a:r>
              <a:rPr lang="en-US" dirty="0" smtClean="0"/>
              <a:t>Jill Eaton and Susan Thornton</a:t>
            </a:r>
            <a:endParaRPr lang="en-US" dirty="0"/>
          </a:p>
        </p:txBody>
      </p:sp>
    </p:spTree>
  </p:cSld>
  <p:clrMapOvr>
    <a:masterClrMapping/>
  </p:clrMapOvr>
  <p:transition spd="med">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533400" y="304800"/>
          <a:ext cx="8229600" cy="6172200"/>
        </p:xfrm>
        <a:graphic>
          <a:graphicData uri="http://schemas.openxmlformats.org/drawingml/2006/table">
            <a:tbl>
              <a:tblPr firstRow="1" bandRow="1">
                <a:tableStyleId>{073A0DAA-6AF3-43AB-8588-CEC1D06C72B9}</a:tableStyleId>
              </a:tblPr>
              <a:tblGrid>
                <a:gridCol w="1676400"/>
                <a:gridCol w="6553200"/>
              </a:tblGrid>
              <a:tr h="1046136">
                <a:tc>
                  <a:txBody>
                    <a:bodyPr/>
                    <a:lstStyle/>
                    <a:p>
                      <a:r>
                        <a:rPr lang="en-US" dirty="0" smtClean="0"/>
                        <a:t>Purpose of</a:t>
                      </a:r>
                      <a:r>
                        <a:rPr lang="en-US" baseline="0" dirty="0" smtClean="0"/>
                        <a:t> Question or Comment</a:t>
                      </a:r>
                      <a:endParaRPr lang="en-US" dirty="0"/>
                    </a:p>
                  </a:txBody>
                  <a:tcPr/>
                </a:tc>
                <a:tc>
                  <a:txBody>
                    <a:bodyPr/>
                    <a:lstStyle/>
                    <a:p>
                      <a:r>
                        <a:rPr lang="en-US" dirty="0" smtClean="0"/>
                        <a:t>Examples and Stems</a:t>
                      </a:r>
                      <a:endParaRPr lang="en-US" dirty="0"/>
                    </a:p>
                  </a:txBody>
                  <a:tcPr/>
                </a:tc>
              </a:tr>
              <a:tr h="5126064">
                <a:tc>
                  <a:txBody>
                    <a:bodyPr/>
                    <a:lstStyle/>
                    <a:p>
                      <a:r>
                        <a:rPr lang="en-US" dirty="0" smtClean="0"/>
                        <a:t>To elicit extension or expansion of thinking</a:t>
                      </a:r>
                      <a:endParaRPr lang="en-US" dirty="0"/>
                    </a:p>
                  </a:txBody>
                  <a:tcPr/>
                </a:tc>
                <a:tc>
                  <a:txBody>
                    <a:bodyPr/>
                    <a:lstStyle/>
                    <a:p>
                      <a:pPr marL="342900" indent="-342900">
                        <a:lnSpc>
                          <a:spcPct val="150000"/>
                        </a:lnSpc>
                        <a:buFont typeface="+mj-lt"/>
                        <a:buAutoNum type="arabicPeriod"/>
                      </a:pPr>
                      <a:r>
                        <a:rPr lang="en-US" sz="1600" dirty="0" smtClean="0"/>
                        <a:t>How else might we think about?</a:t>
                      </a:r>
                    </a:p>
                    <a:p>
                      <a:pPr marL="342900" indent="-342900">
                        <a:lnSpc>
                          <a:spcPct val="150000"/>
                        </a:lnSpc>
                        <a:buFont typeface="+mj-lt"/>
                        <a:buAutoNum type="arabicPeriod"/>
                      </a:pPr>
                      <a:r>
                        <a:rPr lang="en-US" sz="1600" dirty="0" smtClean="0"/>
                        <a:t>What if…?</a:t>
                      </a:r>
                    </a:p>
                    <a:p>
                      <a:pPr marL="342900" indent="-342900">
                        <a:lnSpc>
                          <a:spcPct val="150000"/>
                        </a:lnSpc>
                        <a:buFont typeface="+mj-lt"/>
                        <a:buAutoNum type="arabicPeriod"/>
                      </a:pPr>
                      <a:r>
                        <a:rPr lang="en-US" sz="1600" dirty="0" smtClean="0"/>
                        <a:t>Can you give an example?</a:t>
                      </a:r>
                    </a:p>
                    <a:p>
                      <a:pPr marL="342900" indent="-342900">
                        <a:lnSpc>
                          <a:spcPct val="150000"/>
                        </a:lnSpc>
                        <a:buFont typeface="+mj-lt"/>
                        <a:buAutoNum type="arabicPeriod"/>
                      </a:pPr>
                      <a:r>
                        <a:rPr lang="en-US" sz="1600" dirty="0" smtClean="0"/>
                        <a:t>Can you be more specific?</a:t>
                      </a:r>
                    </a:p>
                    <a:p>
                      <a:pPr marL="342900" indent="-342900">
                        <a:lnSpc>
                          <a:spcPct val="150000"/>
                        </a:lnSpc>
                        <a:buFont typeface="+mj-lt"/>
                        <a:buAutoNum type="arabicPeriod"/>
                      </a:pPr>
                      <a:r>
                        <a:rPr lang="en-US" sz="1600" dirty="0" smtClean="0"/>
                        <a:t>How could we go about finding out?</a:t>
                      </a:r>
                    </a:p>
                    <a:p>
                      <a:pPr marL="342900" indent="-342900">
                        <a:lnSpc>
                          <a:spcPct val="150000"/>
                        </a:lnSpc>
                        <a:buFont typeface="+mj-lt"/>
                        <a:buAutoNum type="arabicPeriod"/>
                      </a:pPr>
                      <a:r>
                        <a:rPr lang="en-US" sz="1600" dirty="0" smtClean="0"/>
                        <a:t>How are you planning to go about?</a:t>
                      </a:r>
                    </a:p>
                    <a:p>
                      <a:pPr marL="342900" indent="-342900">
                        <a:lnSpc>
                          <a:spcPct val="150000"/>
                        </a:lnSpc>
                        <a:buFont typeface="+mj-lt"/>
                        <a:buAutoNum type="arabicPeriod"/>
                      </a:pPr>
                      <a:r>
                        <a:rPr lang="en-US" sz="1600" dirty="0" smtClean="0"/>
                        <a:t>I follow your logic.  What’s best to do at this point?</a:t>
                      </a:r>
                    </a:p>
                    <a:p>
                      <a:pPr marL="342900" indent="-342900">
                        <a:lnSpc>
                          <a:spcPct val="150000"/>
                        </a:lnSpc>
                        <a:buFont typeface="+mj-lt"/>
                        <a:buAutoNum type="arabicPeriod"/>
                      </a:pPr>
                      <a:r>
                        <a:rPr lang="en-US" sz="1600" dirty="0" smtClean="0"/>
                        <a:t>I’d like to hear more of your thinking.</a:t>
                      </a:r>
                    </a:p>
                    <a:p>
                      <a:pPr marL="342900" indent="-342900">
                        <a:lnSpc>
                          <a:spcPct val="150000"/>
                        </a:lnSpc>
                        <a:buFont typeface="+mj-lt"/>
                        <a:buAutoNum type="arabicPeriod"/>
                      </a:pPr>
                      <a:r>
                        <a:rPr lang="en-US" sz="1600" dirty="0" smtClean="0"/>
                        <a:t>Please say more.</a:t>
                      </a:r>
                    </a:p>
                    <a:p>
                      <a:pPr marL="342900" indent="-342900">
                        <a:lnSpc>
                          <a:spcPct val="150000"/>
                        </a:lnSpc>
                        <a:buFont typeface="+mj-lt"/>
                        <a:buAutoNum type="arabicPeriod"/>
                      </a:pPr>
                      <a:r>
                        <a:rPr lang="en-US" sz="1600" dirty="0" smtClean="0"/>
                        <a:t>What can we infer from?</a:t>
                      </a:r>
                    </a:p>
                    <a:p>
                      <a:pPr marL="342900" indent="-342900">
                        <a:lnSpc>
                          <a:spcPct val="150000"/>
                        </a:lnSpc>
                        <a:buFont typeface="+mj-lt"/>
                        <a:buAutoNum type="arabicPeriod"/>
                      </a:pPr>
                      <a:r>
                        <a:rPr lang="en-US" sz="1600" dirty="0" smtClean="0"/>
                        <a:t>What do you mean by the word?</a:t>
                      </a:r>
                    </a:p>
                    <a:p>
                      <a:pPr marL="342900" indent="-342900">
                        <a:lnSpc>
                          <a:spcPct val="150000"/>
                        </a:lnSpc>
                        <a:buFont typeface="+mj-lt"/>
                        <a:buAutoNum type="arabicPeriod"/>
                      </a:pPr>
                      <a:r>
                        <a:rPr lang="en-US" sz="1600" dirty="0" smtClean="0"/>
                        <a:t>Keep going. I’d like to hear more.</a:t>
                      </a:r>
                    </a:p>
                    <a:p>
                      <a:pPr marL="342900" indent="-342900">
                        <a:lnSpc>
                          <a:spcPct val="150000"/>
                        </a:lnSpc>
                        <a:buFont typeface="+mj-lt"/>
                        <a:buAutoNum type="arabicPeriod"/>
                      </a:pPr>
                      <a:r>
                        <a:rPr lang="en-US" sz="1600" dirty="0" smtClean="0"/>
                        <a:t>Let’s take this a little further.  Can you say more?</a:t>
                      </a:r>
                      <a:endParaRPr lang="en-US" sz="1600" dirty="0"/>
                    </a:p>
                  </a:txBody>
                  <a:tcPr/>
                </a:tc>
              </a:tr>
            </a:tbl>
          </a:graphicData>
        </a:graphic>
      </p:graphicFrame>
    </p:spTree>
  </p:cSld>
  <p:clrMapOvr>
    <a:masterClrMapping/>
  </p:clrMapOvr>
  <p:transition spd="med">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533400" y="304800"/>
          <a:ext cx="8229600" cy="6172200"/>
        </p:xfrm>
        <a:graphic>
          <a:graphicData uri="http://schemas.openxmlformats.org/drawingml/2006/table">
            <a:tbl>
              <a:tblPr firstRow="1" bandRow="1">
                <a:tableStyleId>{073A0DAA-6AF3-43AB-8588-CEC1D06C72B9}</a:tableStyleId>
              </a:tblPr>
              <a:tblGrid>
                <a:gridCol w="1676400"/>
                <a:gridCol w="6553200"/>
              </a:tblGrid>
              <a:tr h="1046136">
                <a:tc>
                  <a:txBody>
                    <a:bodyPr/>
                    <a:lstStyle/>
                    <a:p>
                      <a:r>
                        <a:rPr lang="en-US" dirty="0" smtClean="0"/>
                        <a:t>Purpose of</a:t>
                      </a:r>
                      <a:r>
                        <a:rPr lang="en-US" baseline="0" dirty="0" smtClean="0"/>
                        <a:t> Question or Comment</a:t>
                      </a:r>
                      <a:endParaRPr lang="en-US" dirty="0"/>
                    </a:p>
                  </a:txBody>
                  <a:tcPr/>
                </a:tc>
                <a:tc>
                  <a:txBody>
                    <a:bodyPr/>
                    <a:lstStyle/>
                    <a:p>
                      <a:r>
                        <a:rPr lang="en-US" dirty="0" smtClean="0"/>
                        <a:t>Examples and Stems</a:t>
                      </a:r>
                      <a:endParaRPr lang="en-US" dirty="0"/>
                    </a:p>
                  </a:txBody>
                  <a:tcPr/>
                </a:tc>
              </a:tr>
              <a:tr h="5126064">
                <a:tc>
                  <a:txBody>
                    <a:bodyPr/>
                    <a:lstStyle/>
                    <a:p>
                      <a:r>
                        <a:rPr lang="en-US" dirty="0" smtClean="0"/>
                        <a:t>To encourage self assessment</a:t>
                      </a:r>
                      <a:endParaRPr lang="en-US" dirty="0"/>
                    </a:p>
                  </a:txBody>
                  <a:tcPr/>
                </a:tc>
                <a:tc>
                  <a:txBody>
                    <a:bodyPr/>
                    <a:lstStyle/>
                    <a:p>
                      <a:pPr marL="342900" indent="-342900">
                        <a:lnSpc>
                          <a:spcPct val="150000"/>
                        </a:lnSpc>
                        <a:buFont typeface="+mj-lt"/>
                        <a:buAutoNum type="arabicPeriod"/>
                      </a:pPr>
                      <a:r>
                        <a:rPr lang="en-US" sz="1600" dirty="0" smtClean="0"/>
                        <a:t>Which parts are you sure of?  What is still puzzling</a:t>
                      </a:r>
                      <a:r>
                        <a:rPr lang="en-US" sz="1600" baseline="0" dirty="0" smtClean="0"/>
                        <a:t> you?</a:t>
                      </a:r>
                    </a:p>
                    <a:p>
                      <a:pPr marL="342900" indent="-342900">
                        <a:lnSpc>
                          <a:spcPct val="150000"/>
                        </a:lnSpc>
                        <a:buFont typeface="+mj-lt"/>
                        <a:buAutoNum type="arabicPeriod"/>
                      </a:pPr>
                      <a:r>
                        <a:rPr lang="en-US" sz="1600" baseline="0" dirty="0" smtClean="0"/>
                        <a:t>What did you learn from when….?</a:t>
                      </a:r>
                    </a:p>
                    <a:p>
                      <a:pPr marL="342900" indent="-342900">
                        <a:lnSpc>
                          <a:spcPct val="150000"/>
                        </a:lnSpc>
                        <a:buFont typeface="+mj-lt"/>
                        <a:buAutoNum type="arabicPeriod"/>
                      </a:pPr>
                      <a:r>
                        <a:rPr lang="en-US" sz="1600" baseline="0" dirty="0" smtClean="0"/>
                        <a:t>Is that an observation or a hypothesis?</a:t>
                      </a:r>
                    </a:p>
                    <a:p>
                      <a:pPr marL="342900" indent="-342900">
                        <a:lnSpc>
                          <a:spcPct val="150000"/>
                        </a:lnSpc>
                        <a:buFont typeface="+mj-lt"/>
                        <a:buAutoNum type="arabicPeriod"/>
                      </a:pPr>
                      <a:r>
                        <a:rPr lang="en-US" sz="1600" baseline="0" dirty="0" smtClean="0"/>
                        <a:t>How do you feel about?</a:t>
                      </a:r>
                    </a:p>
                    <a:p>
                      <a:pPr marL="342900" indent="-342900">
                        <a:lnSpc>
                          <a:spcPct val="150000"/>
                        </a:lnSpc>
                        <a:buFont typeface="+mj-lt"/>
                        <a:buAutoNum type="arabicPeriod"/>
                      </a:pPr>
                      <a:r>
                        <a:rPr lang="en-US" sz="1600" baseline="0" dirty="0" smtClean="0"/>
                        <a:t>What can we learn from this?</a:t>
                      </a:r>
                    </a:p>
                    <a:p>
                      <a:pPr marL="342900" indent="-342900">
                        <a:lnSpc>
                          <a:spcPct val="150000"/>
                        </a:lnSpc>
                        <a:buFont typeface="+mj-lt"/>
                        <a:buAutoNum type="arabicPeriod"/>
                      </a:pPr>
                      <a:r>
                        <a:rPr lang="en-US" sz="1600" baseline="0" dirty="0" smtClean="0"/>
                        <a:t>Do we have all the facts?</a:t>
                      </a:r>
                    </a:p>
                    <a:p>
                      <a:pPr marL="342900" indent="-342900">
                        <a:lnSpc>
                          <a:spcPct val="150000"/>
                        </a:lnSpc>
                        <a:buFont typeface="+mj-lt"/>
                        <a:buAutoNum type="arabicPeriod"/>
                      </a:pPr>
                      <a:r>
                        <a:rPr lang="en-US" sz="1600" baseline="0" dirty="0" smtClean="0"/>
                        <a:t>Is there other evidence we might try to collect?</a:t>
                      </a:r>
                    </a:p>
                    <a:p>
                      <a:pPr marL="342900" indent="-342900">
                        <a:lnSpc>
                          <a:spcPct val="150000"/>
                        </a:lnSpc>
                        <a:buFont typeface="+mj-lt"/>
                        <a:buAutoNum type="arabicPeriod"/>
                      </a:pPr>
                      <a:r>
                        <a:rPr lang="en-US" sz="1600" baseline="0" dirty="0" smtClean="0"/>
                        <a:t>How does this work for you?</a:t>
                      </a:r>
                    </a:p>
                    <a:p>
                      <a:pPr marL="342900" indent="-342900">
                        <a:lnSpc>
                          <a:spcPct val="150000"/>
                        </a:lnSpc>
                        <a:buFont typeface="+mj-lt"/>
                        <a:buAutoNum type="arabicPeriod"/>
                      </a:pPr>
                      <a:r>
                        <a:rPr lang="en-US" sz="1600" baseline="0" dirty="0" smtClean="0"/>
                        <a:t>Where are you in relation to this topic?</a:t>
                      </a:r>
                      <a:endParaRPr lang="en-US" sz="1600" dirty="0"/>
                    </a:p>
                  </a:txBody>
                  <a:tcPr/>
                </a:tc>
              </a:tr>
            </a:tbl>
          </a:graphicData>
        </a:graphic>
      </p:graphicFrame>
    </p:spTree>
  </p:cSld>
  <p:clrMapOvr>
    <a:masterClrMapping/>
  </p:clrMapOvr>
  <p:transition spd="med">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85800" y="381000"/>
            <a:ext cx="6870700" cy="762000"/>
          </a:xfrm>
        </p:spPr>
        <p:txBody>
          <a:bodyPr/>
          <a:lstStyle/>
          <a:p>
            <a:r>
              <a:rPr lang="en-US" dirty="0" smtClean="0"/>
              <a:t>If I hear.. Then I can ask</a:t>
            </a:r>
            <a:endParaRPr lang="en-US" dirty="0"/>
          </a:p>
        </p:txBody>
      </p:sp>
      <p:sp>
        <p:nvSpPr>
          <p:cNvPr id="6" name="Content Placeholder 5"/>
          <p:cNvSpPr>
            <a:spLocks noGrp="1"/>
          </p:cNvSpPr>
          <p:nvPr>
            <p:ph idx="1"/>
          </p:nvPr>
        </p:nvSpPr>
        <p:spPr>
          <a:xfrm>
            <a:off x="685800" y="1371600"/>
            <a:ext cx="7696200" cy="4114800"/>
          </a:xfrm>
        </p:spPr>
        <p:txBody>
          <a:bodyPr/>
          <a:lstStyle/>
          <a:p>
            <a:r>
              <a:rPr lang="en-US" sz="1800" dirty="0" smtClean="0"/>
              <a:t>I don’t have time to teach everything</a:t>
            </a:r>
            <a:r>
              <a:rPr lang="en-US" sz="1800" dirty="0" smtClean="0"/>
              <a:t>.</a:t>
            </a:r>
          </a:p>
          <a:p>
            <a:r>
              <a:rPr lang="en-US" sz="1800" dirty="0" smtClean="0">
                <a:solidFill>
                  <a:srgbClr val="FF0000"/>
                </a:solidFill>
              </a:rPr>
              <a:t>Can you be more specific?  What parts are you sure of?  What is still puzzling you</a:t>
            </a:r>
            <a:r>
              <a:rPr lang="en-US" sz="1800" dirty="0" smtClean="0">
                <a:solidFill>
                  <a:srgbClr val="FF0000"/>
                </a:solidFill>
              </a:rPr>
              <a:t>?</a:t>
            </a:r>
            <a:endParaRPr lang="en-US" sz="1800" dirty="0" smtClean="0"/>
          </a:p>
          <a:p>
            <a:r>
              <a:rPr lang="en-US" sz="1800" dirty="0" smtClean="0"/>
              <a:t>These kids don’t want to learn</a:t>
            </a:r>
            <a:r>
              <a:rPr lang="en-US" sz="1800" dirty="0" smtClean="0"/>
              <a:t>.</a:t>
            </a:r>
          </a:p>
          <a:p>
            <a:r>
              <a:rPr lang="en-US" sz="1800" dirty="0" smtClean="0">
                <a:solidFill>
                  <a:srgbClr val="FF0000"/>
                </a:solidFill>
              </a:rPr>
              <a:t>Can you help me understand how you reached that conclusion</a:t>
            </a:r>
            <a:r>
              <a:rPr lang="en-US" sz="1800" dirty="0" smtClean="0">
                <a:solidFill>
                  <a:srgbClr val="FF0000"/>
                </a:solidFill>
              </a:rPr>
              <a:t>?</a:t>
            </a:r>
            <a:endParaRPr lang="en-US" sz="1800" dirty="0" smtClean="0">
              <a:solidFill>
                <a:srgbClr val="FF0000"/>
              </a:solidFill>
            </a:endParaRPr>
          </a:p>
          <a:p>
            <a:r>
              <a:rPr lang="en-US" sz="1800" dirty="0" smtClean="0"/>
              <a:t>My kids don’t like to </a:t>
            </a:r>
            <a:r>
              <a:rPr lang="en-US" sz="1800" dirty="0" smtClean="0"/>
              <a:t>reread</a:t>
            </a:r>
            <a:r>
              <a:rPr lang="en-US" sz="1800" dirty="0" smtClean="0"/>
              <a:t> </a:t>
            </a:r>
            <a:r>
              <a:rPr lang="en-US" sz="1800" dirty="0" smtClean="0"/>
              <a:t>decodables</a:t>
            </a:r>
            <a:r>
              <a:rPr lang="en-US" sz="1800" dirty="0" smtClean="0"/>
              <a:t>.</a:t>
            </a:r>
          </a:p>
          <a:p>
            <a:r>
              <a:rPr lang="en-US" sz="1800" dirty="0" smtClean="0">
                <a:solidFill>
                  <a:srgbClr val="FF0000"/>
                </a:solidFill>
              </a:rPr>
              <a:t>What do you mean by the word “reread</a:t>
            </a:r>
            <a:r>
              <a:rPr lang="en-US" sz="1800" dirty="0" smtClean="0">
                <a:solidFill>
                  <a:srgbClr val="FF0000"/>
                </a:solidFill>
              </a:rPr>
              <a:t>?”  Can you be more specific? What if…..</a:t>
            </a:r>
            <a:endParaRPr lang="en-US" sz="1800" dirty="0" smtClean="0"/>
          </a:p>
          <a:p>
            <a:r>
              <a:rPr lang="en-US" sz="1800" dirty="0" smtClean="0"/>
              <a:t>DIBLES is just too </a:t>
            </a:r>
            <a:r>
              <a:rPr lang="en-US" sz="1800" dirty="0" smtClean="0"/>
              <a:t>hard</a:t>
            </a:r>
          </a:p>
          <a:p>
            <a:r>
              <a:rPr lang="en-US" sz="1800" dirty="0" smtClean="0">
                <a:solidFill>
                  <a:srgbClr val="FF0000"/>
                </a:solidFill>
              </a:rPr>
              <a:t>So you think that….? Help me understand what you are </a:t>
            </a:r>
            <a:r>
              <a:rPr lang="en-US" sz="1800" dirty="0" smtClean="0">
                <a:solidFill>
                  <a:srgbClr val="FF0000"/>
                </a:solidFill>
              </a:rPr>
              <a:t>thinking</a:t>
            </a:r>
          </a:p>
          <a:p>
            <a:r>
              <a:rPr lang="en-US" sz="1800" dirty="0" smtClean="0"/>
              <a:t>Our kids don’t pay attention</a:t>
            </a:r>
          </a:p>
          <a:p>
            <a:r>
              <a:rPr lang="en-US" sz="1800" dirty="0" smtClean="0">
                <a:solidFill>
                  <a:schemeClr val="tx2"/>
                </a:solidFill>
              </a:rPr>
              <a:t>What did we learn from our PD on student engagement that would relate to your concerns?</a:t>
            </a:r>
          </a:p>
          <a:p>
            <a:endParaRPr lang="en-US" sz="1800" dirty="0" smtClean="0"/>
          </a:p>
          <a:p>
            <a:pPr>
              <a:buNone/>
            </a:pPr>
            <a:endParaRPr lang="en-US" dirty="0"/>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 calcmode="lin" valueType="num">
                                      <p:cBhvr additive="base">
                                        <p:cTn id="37" dur="500" fill="hold"/>
                                        <p:tgtEl>
                                          <p:spTgt spid="6">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6">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6">
                                            <p:txEl>
                                              <p:pRg st="6" end="6"/>
                                            </p:txEl>
                                          </p:spTgt>
                                        </p:tgtEl>
                                        <p:attrNameLst>
                                          <p:attrName>style.visibility</p:attrName>
                                        </p:attrNameLst>
                                      </p:cBhvr>
                                      <p:to>
                                        <p:strVal val="visible"/>
                                      </p:to>
                                    </p:set>
                                    <p:anim calcmode="lin" valueType="num">
                                      <p:cBhvr additive="base">
                                        <p:cTn id="43" dur="500" fill="hold"/>
                                        <p:tgtEl>
                                          <p:spTgt spid="6">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6">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6">
                                            <p:txEl>
                                              <p:pRg st="7" end="7"/>
                                            </p:txEl>
                                          </p:spTgt>
                                        </p:tgtEl>
                                        <p:attrNameLst>
                                          <p:attrName>style.visibility</p:attrName>
                                        </p:attrNameLst>
                                      </p:cBhvr>
                                      <p:to>
                                        <p:strVal val="visible"/>
                                      </p:to>
                                    </p:set>
                                    <p:anim calcmode="lin" valueType="num">
                                      <p:cBhvr additive="base">
                                        <p:cTn id="49" dur="500" fill="hold"/>
                                        <p:tgtEl>
                                          <p:spTgt spid="6">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6">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6">
                                            <p:txEl>
                                              <p:pRg st="8" end="8"/>
                                            </p:txEl>
                                          </p:spTgt>
                                        </p:tgtEl>
                                        <p:attrNameLst>
                                          <p:attrName>style.visibility</p:attrName>
                                        </p:attrNameLst>
                                      </p:cBhvr>
                                      <p:to>
                                        <p:strVal val="visible"/>
                                      </p:to>
                                    </p:set>
                                    <p:anim calcmode="lin" valueType="num">
                                      <p:cBhvr additive="base">
                                        <p:cTn id="55" dur="500" fill="hold"/>
                                        <p:tgtEl>
                                          <p:spTgt spid="6">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6">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nodeType="clickEffect">
                                  <p:stCondLst>
                                    <p:cond delay="0"/>
                                  </p:stCondLst>
                                  <p:childTnLst>
                                    <p:set>
                                      <p:cBhvr>
                                        <p:cTn id="60" dur="1" fill="hold">
                                          <p:stCondLst>
                                            <p:cond delay="0"/>
                                          </p:stCondLst>
                                        </p:cTn>
                                        <p:tgtEl>
                                          <p:spTgt spid="6">
                                            <p:txEl>
                                              <p:pRg st="9" end="9"/>
                                            </p:txEl>
                                          </p:spTgt>
                                        </p:tgtEl>
                                        <p:attrNameLst>
                                          <p:attrName>style.visibility</p:attrName>
                                        </p:attrNameLst>
                                      </p:cBhvr>
                                      <p:to>
                                        <p:strVal val="visible"/>
                                      </p:to>
                                    </p:set>
                                    <p:anim calcmode="lin" valueType="num">
                                      <p:cBhvr additive="base">
                                        <p:cTn id="61" dur="2000" fill="hold"/>
                                        <p:tgtEl>
                                          <p:spTgt spid="6">
                                            <p:txEl>
                                              <p:pRg st="9" end="9"/>
                                            </p:txEl>
                                          </p:spTgt>
                                        </p:tgtEl>
                                        <p:attrNameLst>
                                          <p:attrName>ppt_x</p:attrName>
                                        </p:attrNameLst>
                                      </p:cBhvr>
                                      <p:tavLst>
                                        <p:tav tm="0">
                                          <p:val>
                                            <p:strVal val="0-#ppt_w/2"/>
                                          </p:val>
                                        </p:tav>
                                        <p:tav tm="100000">
                                          <p:val>
                                            <p:strVal val="#ppt_x"/>
                                          </p:val>
                                        </p:tav>
                                      </p:tavLst>
                                    </p:anim>
                                    <p:anim calcmode="lin" valueType="num">
                                      <p:cBhvr additive="base">
                                        <p:cTn id="62" dur="2000" fill="hold"/>
                                        <p:tgtEl>
                                          <p:spTgt spid="6">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7315200" cy="990600"/>
          </a:xfrm>
        </p:spPr>
        <p:txBody>
          <a:bodyPr/>
          <a:lstStyle/>
          <a:p>
            <a:r>
              <a:rPr lang="en-US" dirty="0" smtClean="0"/>
              <a:t>Connect Extend Challenge</a:t>
            </a:r>
            <a:endParaRPr lang="en-US" dirty="0"/>
          </a:p>
        </p:txBody>
      </p:sp>
      <p:sp>
        <p:nvSpPr>
          <p:cNvPr id="3" name="Content Placeholder 2"/>
          <p:cNvSpPr>
            <a:spLocks noGrp="1"/>
          </p:cNvSpPr>
          <p:nvPr>
            <p:ph idx="1"/>
          </p:nvPr>
        </p:nvSpPr>
        <p:spPr>
          <a:xfrm>
            <a:off x="685800" y="1295400"/>
            <a:ext cx="7696200" cy="5181600"/>
          </a:xfrm>
        </p:spPr>
        <p:txBody>
          <a:bodyPr/>
          <a:lstStyle/>
          <a:p>
            <a:r>
              <a:rPr lang="en-US" dirty="0" smtClean="0"/>
              <a:t>How are the ideas and information presented and reviewed today </a:t>
            </a:r>
            <a:r>
              <a:rPr lang="en-US" dirty="0" smtClean="0">
                <a:solidFill>
                  <a:schemeClr val="tx2"/>
                </a:solidFill>
              </a:rPr>
              <a:t>CONNECTED</a:t>
            </a:r>
            <a:r>
              <a:rPr lang="en-US" dirty="0" smtClean="0"/>
              <a:t> to what you already knew and believed?</a:t>
            </a:r>
          </a:p>
          <a:p>
            <a:r>
              <a:rPr lang="en-US" dirty="0" smtClean="0"/>
              <a:t>What new ideas did you get that </a:t>
            </a:r>
            <a:r>
              <a:rPr lang="en-US" dirty="0" smtClean="0">
                <a:solidFill>
                  <a:schemeClr val="tx2"/>
                </a:solidFill>
              </a:rPr>
              <a:t>EXTENDED</a:t>
            </a:r>
            <a:r>
              <a:rPr lang="en-US" dirty="0" smtClean="0"/>
              <a:t> or pushed your thinking in new directions?</a:t>
            </a:r>
          </a:p>
          <a:p>
            <a:r>
              <a:rPr lang="en-US" dirty="0" smtClean="0"/>
              <a:t>What is still </a:t>
            </a:r>
            <a:r>
              <a:rPr lang="en-US" dirty="0" smtClean="0">
                <a:solidFill>
                  <a:schemeClr val="tx2"/>
                </a:solidFill>
              </a:rPr>
              <a:t>CHALLENGING</a:t>
            </a:r>
            <a:r>
              <a:rPr lang="en-US" dirty="0" smtClean="0"/>
              <a:t> or       		  confusing for you to yet your mind 	  around?  </a:t>
            </a:r>
            <a:endParaRPr lang="en-US" dirty="0"/>
          </a:p>
        </p:txBody>
      </p:sp>
    </p:spTree>
  </p:cSld>
  <p:clrMapOvr>
    <a:masterClrMapping/>
  </p:clrMapOvr>
  <p:transition spd="med">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838200"/>
          </a:xfrm>
        </p:spPr>
        <p:txBody>
          <a:bodyPr/>
          <a:lstStyle/>
          <a:p>
            <a:endParaRPr lang="en-US" dirty="0"/>
          </a:p>
        </p:txBody>
      </p:sp>
      <p:sp>
        <p:nvSpPr>
          <p:cNvPr id="3" name="Content Placeholder 2"/>
          <p:cNvSpPr>
            <a:spLocks noGrp="1"/>
          </p:cNvSpPr>
          <p:nvPr>
            <p:ph idx="1"/>
          </p:nvPr>
        </p:nvSpPr>
        <p:spPr>
          <a:xfrm>
            <a:off x="685800" y="1219200"/>
            <a:ext cx="7696200" cy="4906963"/>
          </a:xfrm>
        </p:spPr>
        <p:txBody>
          <a:bodyPr>
            <a:normAutofit/>
          </a:bodyPr>
          <a:lstStyle/>
          <a:p>
            <a:pPr>
              <a:buNone/>
            </a:pPr>
            <a:r>
              <a:rPr lang="en-US" sz="3200" i="1" dirty="0" smtClean="0"/>
              <a:t>The signs of outstanding leadership appear primarily among the followers.  Are the followers reaching their potential?  Are they learning?  Serving?  Do they achieve the required results?  Do they change with grace?  Manage conflict?</a:t>
            </a:r>
          </a:p>
          <a:p>
            <a:pPr lvl="2">
              <a:buNone/>
            </a:pPr>
            <a:r>
              <a:rPr lang="en-US" i="1" dirty="0" smtClean="0"/>
              <a:t>			</a:t>
            </a:r>
            <a:r>
              <a:rPr lang="en-US" i="1" dirty="0" smtClean="0"/>
              <a:t>	</a:t>
            </a:r>
            <a:r>
              <a:rPr lang="en-US" sz="1600" i="1" dirty="0" smtClean="0"/>
              <a:t>Max De </a:t>
            </a:r>
            <a:r>
              <a:rPr lang="en-US" sz="1600" i="1" dirty="0" smtClean="0"/>
              <a:t>Pree</a:t>
            </a:r>
            <a:r>
              <a:rPr lang="en-US" sz="1600" i="1" dirty="0" smtClean="0"/>
              <a:t>, Leadership Is an Art</a:t>
            </a:r>
            <a:endParaRPr lang="en-US" sz="1600" i="1" dirty="0"/>
          </a:p>
        </p:txBody>
      </p:sp>
    </p:spTree>
  </p:cSld>
  <p:clrMapOvr>
    <a:masterClrMapping/>
  </p:clrMapOvr>
  <p:transition spd="med">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What do we mean by Quality Questioning?</a:t>
            </a:r>
            <a:endParaRPr lang="en-US" dirty="0"/>
          </a:p>
        </p:txBody>
      </p:sp>
      <p:sp>
        <p:nvSpPr>
          <p:cNvPr id="3" name="Content Placeholder 2"/>
          <p:cNvSpPr>
            <a:spLocks noGrp="1"/>
          </p:cNvSpPr>
          <p:nvPr>
            <p:ph idx="1"/>
          </p:nvPr>
        </p:nvSpPr>
        <p:spPr/>
        <p:txBody>
          <a:bodyPr/>
          <a:lstStyle/>
          <a:p>
            <a:r>
              <a:rPr lang="en-US" dirty="0" smtClean="0"/>
              <a:t>Quality questioning is a process for engaging individual in thinking together.</a:t>
            </a:r>
          </a:p>
          <a:p>
            <a:r>
              <a:rPr lang="en-US" dirty="0" smtClean="0"/>
              <a:t>It begins with the crafting of a focused, purposeful, engaging question and continues with the intentional use of strategies that facilitate and sustain thinking.</a:t>
            </a:r>
            <a:endParaRPr lang="en-US" dirty="0"/>
          </a:p>
        </p:txBody>
      </p:sp>
    </p:spTree>
  </p:cSld>
  <p:clrMapOvr>
    <a:masterClrMapping/>
  </p:clrMapOvr>
  <p:transition spd="med">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6870700" cy="914400"/>
          </a:xfrm>
        </p:spPr>
        <p:txBody>
          <a:bodyPr/>
          <a:lstStyle/>
          <a:p>
            <a:r>
              <a:rPr lang="en-US" sz="3600" dirty="0" smtClean="0"/>
              <a:t>How Does Quality Questioning Deepen and Extend Thinking?</a:t>
            </a:r>
            <a:endParaRPr lang="en-US" sz="3600" dirty="0"/>
          </a:p>
        </p:txBody>
      </p:sp>
      <p:sp>
        <p:nvSpPr>
          <p:cNvPr id="3" name="Content Placeholder 2"/>
          <p:cNvSpPr>
            <a:spLocks noGrp="1"/>
          </p:cNvSpPr>
          <p:nvPr>
            <p:ph idx="1"/>
          </p:nvPr>
        </p:nvSpPr>
        <p:spPr>
          <a:xfrm>
            <a:off x="685800" y="1447800"/>
            <a:ext cx="7696200" cy="5029200"/>
          </a:xfrm>
        </p:spPr>
        <p:txBody>
          <a:bodyPr/>
          <a:lstStyle/>
          <a:p>
            <a:pPr>
              <a:buNone/>
            </a:pPr>
            <a:r>
              <a:rPr lang="en-US" dirty="0" smtClean="0"/>
              <a:t>Whether leaders are asking questions to individuals or to groups, the question and initial response are just the beginning of the thinking process.  </a:t>
            </a:r>
          </a:p>
          <a:p>
            <a:pPr>
              <a:buNone/>
            </a:pPr>
            <a:r>
              <a:rPr lang="en-US" dirty="0" smtClean="0"/>
              <a:t>Most often we can listen to what’s said and listen to what’s not said and give a verbal or nonverbal prompt to encourage individuals to continue and 	 	  deepen their thinking</a:t>
            </a:r>
            <a:endParaRPr lang="en-US" dirty="0"/>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How Does Quality Questioning Deepen and Extend Thinking?</a:t>
            </a:r>
            <a:endParaRPr lang="en-US" sz="3600" dirty="0"/>
          </a:p>
        </p:txBody>
      </p:sp>
      <p:sp>
        <p:nvSpPr>
          <p:cNvPr id="5" name="Text Placeholder 4"/>
          <p:cNvSpPr>
            <a:spLocks noGrp="1"/>
          </p:cNvSpPr>
          <p:nvPr>
            <p:ph type="body" sz="half" idx="1"/>
          </p:nvPr>
        </p:nvSpPr>
        <p:spPr>
          <a:xfrm>
            <a:off x="685800" y="1828800"/>
            <a:ext cx="6400800" cy="3657600"/>
          </a:xfrm>
        </p:spPr>
        <p:txBody>
          <a:bodyPr/>
          <a:lstStyle/>
          <a:p>
            <a:r>
              <a:rPr lang="en-US" dirty="0" smtClean="0"/>
              <a:t>Use Nonverbal Prompts</a:t>
            </a:r>
          </a:p>
          <a:p>
            <a:pPr>
              <a:buNone/>
            </a:pPr>
            <a:endParaRPr lang="en-US" dirty="0" smtClean="0"/>
          </a:p>
          <a:p>
            <a:r>
              <a:rPr lang="en-US" dirty="0" smtClean="0"/>
              <a:t>Wait Time 2</a:t>
            </a:r>
          </a:p>
          <a:p>
            <a:pPr>
              <a:buNone/>
            </a:pPr>
            <a:endParaRPr lang="en-US" dirty="0"/>
          </a:p>
        </p:txBody>
      </p:sp>
      <p:pic>
        <p:nvPicPr>
          <p:cNvPr id="4" name="Content Placeholder 3" descr="stopwatch.jpg"/>
          <p:cNvPicPr>
            <a:picLocks noGrp="1" noChangeAspect="1"/>
          </p:cNvPicPr>
          <p:nvPr>
            <p:ph sz="half" idx="2"/>
          </p:nvPr>
        </p:nvPicPr>
        <p:blipFill>
          <a:blip r:embed="rId3" cstate="print"/>
          <a:stretch>
            <a:fillRect/>
          </a:stretch>
        </p:blipFill>
        <p:spPr>
          <a:xfrm>
            <a:off x="7086600" y="4343400"/>
            <a:ext cx="1781175" cy="1981200"/>
          </a:xfrm>
        </p:spPr>
      </p:pic>
    </p:spTree>
  </p:cSld>
  <p:clrMapOvr>
    <a:masterClrMapping/>
  </p:clrMapOvr>
  <p:transition spd="med">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Quote for Thought</a:t>
            </a:r>
            <a:endParaRPr lang="en-US" dirty="0"/>
          </a:p>
        </p:txBody>
      </p:sp>
      <p:sp>
        <p:nvSpPr>
          <p:cNvPr id="6" name="Content Placeholder 5"/>
          <p:cNvSpPr>
            <a:spLocks noGrp="1"/>
          </p:cNvSpPr>
          <p:nvPr>
            <p:ph idx="1"/>
          </p:nvPr>
        </p:nvSpPr>
        <p:spPr/>
        <p:txBody>
          <a:bodyPr/>
          <a:lstStyle/>
          <a:p>
            <a:r>
              <a:rPr lang="en-US" dirty="0" smtClean="0"/>
              <a:t>One of the easiest human acts is also the most healing.  Listening to someone.  Simply listening.  Not advising or coaching, but silently and fully listening.</a:t>
            </a:r>
          </a:p>
          <a:p>
            <a:pPr>
              <a:buNone/>
            </a:pPr>
            <a:r>
              <a:rPr lang="en-US" dirty="0" smtClean="0"/>
              <a:t>			Margaret Wheatley (2007, p88)</a:t>
            </a:r>
            <a:endParaRPr lang="en-US" dirty="0"/>
          </a:p>
        </p:txBody>
      </p:sp>
    </p:spTree>
  </p:cSld>
  <p:clrMapOvr>
    <a:masterClrMapping/>
  </p:clrMapOvr>
  <p:transition spd="med">
    <p:push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How Does Quality Questioning Deepen and Extend Thinking?</a:t>
            </a:r>
            <a:endParaRPr lang="en-US" sz="3600" dirty="0"/>
          </a:p>
        </p:txBody>
      </p:sp>
      <p:sp>
        <p:nvSpPr>
          <p:cNvPr id="3" name="Text Placeholder 2"/>
          <p:cNvSpPr>
            <a:spLocks noGrp="1"/>
          </p:cNvSpPr>
          <p:nvPr>
            <p:ph type="body" sz="half" idx="1"/>
          </p:nvPr>
        </p:nvSpPr>
        <p:spPr>
          <a:xfrm>
            <a:off x="457200" y="1828800"/>
            <a:ext cx="6934200" cy="3657600"/>
          </a:xfrm>
        </p:spPr>
        <p:txBody>
          <a:bodyPr/>
          <a:lstStyle/>
          <a:p>
            <a:r>
              <a:rPr lang="en-US" sz="2400" dirty="0" smtClean="0"/>
              <a:t>Use Follow Up Questions:</a:t>
            </a:r>
          </a:p>
          <a:p>
            <a:pPr lvl="1">
              <a:lnSpc>
                <a:spcPct val="200000"/>
              </a:lnSpc>
            </a:pPr>
            <a:r>
              <a:rPr lang="en-US" sz="2000" dirty="0" smtClean="0"/>
              <a:t>To expose and get behind thinking</a:t>
            </a:r>
          </a:p>
          <a:p>
            <a:pPr lvl="1">
              <a:lnSpc>
                <a:spcPct val="200000"/>
              </a:lnSpc>
            </a:pPr>
            <a:r>
              <a:rPr lang="en-US" sz="2000" dirty="0" smtClean="0"/>
              <a:t>To confirm understanding of a speaker’s statement</a:t>
            </a:r>
          </a:p>
          <a:p>
            <a:pPr lvl="1"/>
            <a:r>
              <a:rPr lang="en-US" sz="2000" dirty="0" smtClean="0"/>
              <a:t>To clarify a response; to elicit extension or expansion of thinking</a:t>
            </a:r>
          </a:p>
          <a:p>
            <a:pPr lvl="1">
              <a:lnSpc>
                <a:spcPct val="200000"/>
              </a:lnSpc>
            </a:pPr>
            <a:r>
              <a:rPr lang="en-US" sz="2000" dirty="0" smtClean="0"/>
              <a:t>To encourage reflection and self -assessment</a:t>
            </a:r>
          </a:p>
        </p:txBody>
      </p:sp>
      <p:pic>
        <p:nvPicPr>
          <p:cNvPr id="5" name="Content Placeholder 4" descr="imagesCA4Y316V.jpg"/>
          <p:cNvPicPr>
            <a:picLocks noGrp="1" noChangeAspect="1"/>
          </p:cNvPicPr>
          <p:nvPr>
            <p:ph sz="half" idx="2"/>
          </p:nvPr>
        </p:nvPicPr>
        <p:blipFill>
          <a:blip r:embed="rId3" cstate="print"/>
          <a:stretch>
            <a:fillRect/>
          </a:stretch>
        </p:blipFill>
        <p:spPr>
          <a:xfrm>
            <a:off x="7239000" y="5105400"/>
            <a:ext cx="1524000" cy="1524000"/>
          </a:xfrm>
        </p:spPr>
      </p:pic>
    </p:spTree>
  </p:cSld>
  <p:clrMapOvr>
    <a:masterClrMapping/>
  </p:clrMapOvr>
  <p:transition spd="med">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533400" y="304800"/>
          <a:ext cx="8229600" cy="6172200"/>
        </p:xfrm>
        <a:graphic>
          <a:graphicData uri="http://schemas.openxmlformats.org/drawingml/2006/table">
            <a:tbl>
              <a:tblPr firstRow="1" bandRow="1">
                <a:tableStyleId>{073A0DAA-6AF3-43AB-8588-CEC1D06C72B9}</a:tableStyleId>
              </a:tblPr>
              <a:tblGrid>
                <a:gridCol w="1676400"/>
                <a:gridCol w="6553200"/>
              </a:tblGrid>
              <a:tr h="1046136">
                <a:tc>
                  <a:txBody>
                    <a:bodyPr/>
                    <a:lstStyle/>
                    <a:p>
                      <a:r>
                        <a:rPr lang="en-US" dirty="0" smtClean="0"/>
                        <a:t>Purpose of</a:t>
                      </a:r>
                      <a:r>
                        <a:rPr lang="en-US" baseline="0" dirty="0" smtClean="0"/>
                        <a:t> Question or Comment</a:t>
                      </a:r>
                      <a:endParaRPr lang="en-US" dirty="0"/>
                    </a:p>
                  </a:txBody>
                  <a:tcPr/>
                </a:tc>
                <a:tc>
                  <a:txBody>
                    <a:bodyPr/>
                    <a:lstStyle/>
                    <a:p>
                      <a:r>
                        <a:rPr lang="en-US" dirty="0" smtClean="0"/>
                        <a:t>Examples and Stems</a:t>
                      </a:r>
                      <a:endParaRPr lang="en-US" dirty="0"/>
                    </a:p>
                  </a:txBody>
                  <a:tcPr/>
                </a:tc>
              </a:tr>
              <a:tr h="5126064">
                <a:tc>
                  <a:txBody>
                    <a:bodyPr/>
                    <a:lstStyle/>
                    <a:p>
                      <a:r>
                        <a:rPr lang="en-US" dirty="0" smtClean="0"/>
                        <a:t>To expose and get behind thinking</a:t>
                      </a:r>
                      <a:endParaRPr lang="en-US" dirty="0"/>
                    </a:p>
                  </a:txBody>
                  <a:tcPr/>
                </a:tc>
                <a:tc>
                  <a:txBody>
                    <a:bodyPr/>
                    <a:lstStyle/>
                    <a:p>
                      <a:pPr marL="342900" indent="-342900">
                        <a:lnSpc>
                          <a:spcPct val="150000"/>
                        </a:lnSpc>
                        <a:buFont typeface="+mj-lt"/>
                        <a:buAutoNum type="arabicPeriod"/>
                      </a:pPr>
                      <a:r>
                        <a:rPr lang="en-US" sz="1600" dirty="0" smtClean="0"/>
                        <a:t>Help me understand what you were thinking when you said…</a:t>
                      </a:r>
                    </a:p>
                    <a:p>
                      <a:pPr marL="342900" indent="-342900">
                        <a:lnSpc>
                          <a:spcPct val="150000"/>
                        </a:lnSpc>
                        <a:buFont typeface="+mj-lt"/>
                        <a:buAutoNum type="arabicPeriod"/>
                      </a:pPr>
                      <a:r>
                        <a:rPr lang="en-US" sz="1600" dirty="0" smtClean="0"/>
                        <a:t>How did you figure that out?</a:t>
                      </a:r>
                    </a:p>
                    <a:p>
                      <a:pPr marL="342900" indent="-342900">
                        <a:lnSpc>
                          <a:spcPct val="150000"/>
                        </a:lnSpc>
                        <a:buFont typeface="+mj-lt"/>
                        <a:buAutoNum type="arabicPeriod"/>
                      </a:pPr>
                      <a:r>
                        <a:rPr lang="en-US" sz="1600" dirty="0" smtClean="0"/>
                        <a:t>Can you help me understand how you</a:t>
                      </a:r>
                      <a:r>
                        <a:rPr lang="en-US" sz="1600" baseline="0" dirty="0" smtClean="0"/>
                        <a:t> reached that conclusion?</a:t>
                      </a:r>
                    </a:p>
                    <a:p>
                      <a:pPr marL="342900" indent="-342900">
                        <a:lnSpc>
                          <a:spcPct val="150000"/>
                        </a:lnSpc>
                        <a:buFont typeface="+mj-lt"/>
                        <a:buAutoNum type="arabicPeriod"/>
                      </a:pPr>
                      <a:r>
                        <a:rPr lang="en-US" sz="1600" baseline="0" dirty="0" smtClean="0"/>
                        <a:t>What assumptions are you making when you way that?</a:t>
                      </a:r>
                    </a:p>
                    <a:p>
                      <a:pPr marL="342900" indent="-342900">
                        <a:lnSpc>
                          <a:spcPct val="150000"/>
                        </a:lnSpc>
                        <a:buFont typeface="+mj-lt"/>
                        <a:buAutoNum type="arabicPeriod"/>
                      </a:pPr>
                      <a:r>
                        <a:rPr lang="en-US" sz="1600" baseline="0" dirty="0" smtClean="0"/>
                        <a:t>What experiences have you had that lead you to this conclusion?</a:t>
                      </a:r>
                    </a:p>
                    <a:p>
                      <a:pPr marL="342900" indent="-342900">
                        <a:lnSpc>
                          <a:spcPct val="150000"/>
                        </a:lnSpc>
                        <a:buFont typeface="+mj-lt"/>
                        <a:buAutoNum type="arabicPeriod"/>
                      </a:pPr>
                      <a:r>
                        <a:rPr lang="en-US" sz="1600" baseline="0" dirty="0" smtClean="0"/>
                        <a:t>What data did you use to reach that inference/</a:t>
                      </a:r>
                    </a:p>
                    <a:p>
                      <a:pPr marL="342900" indent="-342900">
                        <a:lnSpc>
                          <a:spcPct val="150000"/>
                        </a:lnSpc>
                        <a:buFont typeface="+mj-lt"/>
                        <a:buAutoNum type="arabicPeriod"/>
                      </a:pPr>
                      <a:r>
                        <a:rPr lang="en-US" sz="1600" baseline="0" dirty="0" smtClean="0"/>
                        <a:t>What do you mean by?</a:t>
                      </a:r>
                    </a:p>
                    <a:p>
                      <a:pPr marL="342900" indent="-342900">
                        <a:lnSpc>
                          <a:spcPct val="150000"/>
                        </a:lnSpc>
                        <a:buFont typeface="+mj-lt"/>
                        <a:buAutoNum type="arabicPeriod"/>
                      </a:pPr>
                      <a:r>
                        <a:rPr lang="en-US" sz="1600" baseline="0" dirty="0" smtClean="0"/>
                        <a:t>What criteria did you use to make that assessment?</a:t>
                      </a:r>
                    </a:p>
                    <a:p>
                      <a:pPr marL="342900" indent="-342900">
                        <a:lnSpc>
                          <a:spcPct val="150000"/>
                        </a:lnSpc>
                        <a:buFont typeface="+mj-lt"/>
                        <a:buAutoNum type="arabicPeriod"/>
                      </a:pPr>
                      <a:r>
                        <a:rPr lang="en-US" sz="1600" baseline="0" dirty="0" smtClean="0"/>
                        <a:t>How does your perspective compare to?</a:t>
                      </a:r>
                    </a:p>
                    <a:p>
                      <a:pPr marL="342900" indent="-342900">
                        <a:lnSpc>
                          <a:spcPct val="150000"/>
                        </a:lnSpc>
                        <a:buFont typeface="+mj-lt"/>
                        <a:buAutoNum type="arabicPeriod"/>
                      </a:pPr>
                      <a:r>
                        <a:rPr lang="en-US" sz="1600" baseline="0" dirty="0" smtClean="0"/>
                        <a:t>Have we included all the perspectives that we need to include/</a:t>
                      </a:r>
                    </a:p>
                    <a:p>
                      <a:pPr marL="342900" indent="-342900">
                        <a:lnSpc>
                          <a:spcPct val="150000"/>
                        </a:lnSpc>
                        <a:buFont typeface="+mj-lt"/>
                        <a:buAutoNum type="arabicPeriod"/>
                      </a:pPr>
                      <a:r>
                        <a:rPr lang="en-US" sz="1600" baseline="0" dirty="0" smtClean="0"/>
                        <a:t>Is there anyone who has a different perspective who has not yet spoken?</a:t>
                      </a:r>
                      <a:endParaRPr lang="en-US" sz="1600" dirty="0"/>
                    </a:p>
                  </a:txBody>
                  <a:tcPr/>
                </a:tc>
              </a:tr>
            </a:tbl>
          </a:graphicData>
        </a:graphic>
      </p:graphicFrame>
    </p:spTree>
  </p:cSld>
  <p:clrMapOvr>
    <a:masterClrMapping/>
  </p:clrMapOvr>
  <p:transition spd="med">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533400" y="304800"/>
          <a:ext cx="8229600" cy="6172200"/>
        </p:xfrm>
        <a:graphic>
          <a:graphicData uri="http://schemas.openxmlformats.org/drawingml/2006/table">
            <a:tbl>
              <a:tblPr firstRow="1" bandRow="1">
                <a:tableStyleId>{073A0DAA-6AF3-43AB-8588-CEC1D06C72B9}</a:tableStyleId>
              </a:tblPr>
              <a:tblGrid>
                <a:gridCol w="1676400"/>
                <a:gridCol w="6553200"/>
              </a:tblGrid>
              <a:tr h="1046136">
                <a:tc>
                  <a:txBody>
                    <a:bodyPr/>
                    <a:lstStyle/>
                    <a:p>
                      <a:r>
                        <a:rPr lang="en-US" dirty="0" smtClean="0"/>
                        <a:t>Purpose of</a:t>
                      </a:r>
                      <a:r>
                        <a:rPr lang="en-US" baseline="0" dirty="0" smtClean="0"/>
                        <a:t> Question or Comment</a:t>
                      </a:r>
                      <a:endParaRPr lang="en-US" dirty="0"/>
                    </a:p>
                  </a:txBody>
                  <a:tcPr/>
                </a:tc>
                <a:tc>
                  <a:txBody>
                    <a:bodyPr/>
                    <a:lstStyle/>
                    <a:p>
                      <a:r>
                        <a:rPr lang="en-US" dirty="0" smtClean="0"/>
                        <a:t>Examples and Stems</a:t>
                      </a:r>
                      <a:endParaRPr lang="en-US" dirty="0"/>
                    </a:p>
                  </a:txBody>
                  <a:tcPr/>
                </a:tc>
              </a:tr>
              <a:tr h="5126064">
                <a:tc>
                  <a:txBody>
                    <a:bodyPr/>
                    <a:lstStyle/>
                    <a:p>
                      <a:r>
                        <a:rPr lang="en-US" dirty="0" smtClean="0"/>
                        <a:t>To confirm our own understanding of the speaker’s statement</a:t>
                      </a:r>
                      <a:endParaRPr lang="en-US" dirty="0"/>
                    </a:p>
                  </a:txBody>
                  <a:tcPr/>
                </a:tc>
                <a:tc>
                  <a:txBody>
                    <a:bodyPr/>
                    <a:lstStyle/>
                    <a:p>
                      <a:pPr marL="342900" indent="-342900">
                        <a:lnSpc>
                          <a:spcPct val="100000"/>
                        </a:lnSpc>
                        <a:buFont typeface="+mj-lt"/>
                        <a:buAutoNum type="arabicPeriod"/>
                      </a:pPr>
                      <a:r>
                        <a:rPr lang="en-US" sz="1600" dirty="0" smtClean="0"/>
                        <a:t>Let’s see if</a:t>
                      </a:r>
                      <a:r>
                        <a:rPr lang="en-US" sz="1600" baseline="0" dirty="0" smtClean="0"/>
                        <a:t> I’ve got this right.  (Then summarize your understanding of what the speaker said.)</a:t>
                      </a:r>
                    </a:p>
                    <a:p>
                      <a:pPr marL="342900" indent="-342900">
                        <a:lnSpc>
                          <a:spcPct val="100000"/>
                        </a:lnSpc>
                        <a:buFont typeface="+mj-lt"/>
                        <a:buAutoNum type="arabicPeriod"/>
                      </a:pPr>
                      <a:endParaRPr lang="en-US" sz="1600" baseline="0" dirty="0" smtClean="0"/>
                    </a:p>
                    <a:p>
                      <a:pPr marL="342900" indent="-342900">
                        <a:lnSpc>
                          <a:spcPct val="100000"/>
                        </a:lnSpc>
                        <a:buFont typeface="+mj-lt"/>
                        <a:buAutoNum type="arabicPeriod"/>
                      </a:pPr>
                      <a:r>
                        <a:rPr lang="en-US" sz="1600" baseline="0" dirty="0" smtClean="0"/>
                        <a:t>I understood you to say….. Am I interpreting your comments correctly?</a:t>
                      </a:r>
                    </a:p>
                    <a:p>
                      <a:pPr marL="342900" indent="-342900">
                        <a:lnSpc>
                          <a:spcPct val="100000"/>
                        </a:lnSpc>
                        <a:buFont typeface="+mj-lt"/>
                        <a:buAutoNum type="arabicPeriod"/>
                      </a:pPr>
                      <a:endParaRPr lang="en-US" sz="1600" baseline="0" dirty="0" smtClean="0"/>
                    </a:p>
                    <a:p>
                      <a:pPr marL="342900" indent="-342900">
                        <a:lnSpc>
                          <a:spcPct val="100000"/>
                        </a:lnSpc>
                        <a:buFont typeface="+mj-lt"/>
                        <a:buAutoNum type="arabicPeriod"/>
                      </a:pPr>
                      <a:endParaRPr lang="en-US" sz="1600" baseline="0" dirty="0" smtClean="0"/>
                    </a:p>
                    <a:p>
                      <a:pPr marL="342900" indent="-342900">
                        <a:lnSpc>
                          <a:spcPct val="100000"/>
                        </a:lnSpc>
                        <a:buFont typeface="+mj-lt"/>
                        <a:buAutoNum type="arabicPeriod"/>
                      </a:pPr>
                      <a:r>
                        <a:rPr lang="en-US" sz="1600" baseline="0" dirty="0" smtClean="0"/>
                        <a:t>So you think that…?</a:t>
                      </a:r>
                      <a:endParaRPr lang="en-US" sz="1600" dirty="0"/>
                    </a:p>
                  </a:txBody>
                  <a:tcPr/>
                </a:tc>
              </a:tr>
            </a:tbl>
          </a:graphicData>
        </a:graphic>
      </p:graphicFrame>
    </p:spTree>
  </p:cSld>
  <p:clrMapOvr>
    <a:masterClrMapping/>
  </p:clrMapOvr>
  <p:transition spd="med">
    <p:random/>
  </p:transition>
  <p:timing>
    <p:tnLst>
      <p:par>
        <p:cTn id="1" dur="indefinite" restart="never" nodeType="tmRoot"/>
      </p:par>
    </p:tnLst>
  </p:timing>
</p:sld>
</file>

<file path=ppt/theme/theme1.xml><?xml version="1.0" encoding="utf-8"?>
<a:theme xmlns:a="http://schemas.openxmlformats.org/drawingml/2006/main" name="Theme1">
  <a:themeElements>
    <a:clrScheme name="Back to school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ack to school presentation">
      <a:majorFont>
        <a:latin typeface="Comic Sans 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Back to school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ack to school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ack to school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ack to school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ack to school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ack to school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ack to school presentatio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ack to school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ack to school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ack to school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ack to school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ack to school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rayons">
  <a:themeElements>
    <a:clrScheme name="Crayons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fontScheme name="Crayons">
      <a:majorFont>
        <a:latin typeface="Comic Sans 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Crayons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clrMap bg1="lt1" tx1="dk1" bg2="lt2" tx2="dk2" accent1="accent1" accent2="accent2" accent3="accent3" accent4="accent4" accent5="accent5" accent6="accent6" hlink="hlink" folHlink="folHlink"/>
    </a:extraClrScheme>
    <a:extraClrScheme>
      <a:clrScheme name="Crayons 2">
        <a:dk1>
          <a:srgbClr val="000000"/>
        </a:dk1>
        <a:lt1>
          <a:srgbClr val="FFFFFF"/>
        </a:lt1>
        <a:dk2>
          <a:srgbClr val="000000"/>
        </a:dk2>
        <a:lt2>
          <a:srgbClr val="99CCFF"/>
        </a:lt2>
        <a:accent1>
          <a:srgbClr val="CCCCFF"/>
        </a:accent1>
        <a:accent2>
          <a:srgbClr val="000066"/>
        </a:accent2>
        <a:accent3>
          <a:srgbClr val="FFFFFF"/>
        </a:accent3>
        <a:accent4>
          <a:srgbClr val="000000"/>
        </a:accent4>
        <a:accent5>
          <a:srgbClr val="E2E2FF"/>
        </a:accent5>
        <a:accent6>
          <a:srgbClr val="00005C"/>
        </a:accent6>
        <a:hlink>
          <a:srgbClr val="00B200"/>
        </a:hlink>
        <a:folHlink>
          <a:srgbClr val="CCFF33"/>
        </a:folHlink>
      </a:clrScheme>
      <a:clrMap bg1="lt1" tx1="dk1" bg2="lt2" tx2="dk2" accent1="accent1" accent2="accent2" accent3="accent3" accent4="accent4" accent5="accent5" accent6="accent6" hlink="hlink" folHlink="folHlink"/>
    </a:extraClrScheme>
    <a:extraClrScheme>
      <a:clrScheme name="Crayons 3">
        <a:dk1>
          <a:srgbClr val="000000"/>
        </a:dk1>
        <a:lt1>
          <a:srgbClr val="FFFFFF"/>
        </a:lt1>
        <a:dk2>
          <a:srgbClr val="000000"/>
        </a:dk2>
        <a:lt2>
          <a:srgbClr val="3399FF"/>
        </a:lt2>
        <a:accent1>
          <a:srgbClr val="CCECFF"/>
        </a:accent1>
        <a:accent2>
          <a:srgbClr val="008080"/>
        </a:accent2>
        <a:accent3>
          <a:srgbClr val="FFFFFF"/>
        </a:accent3>
        <a:accent4>
          <a:srgbClr val="000000"/>
        </a:accent4>
        <a:accent5>
          <a:srgbClr val="E2F4FF"/>
        </a:accent5>
        <a:accent6>
          <a:srgbClr val="007373"/>
        </a:accent6>
        <a:hlink>
          <a:srgbClr val="009999"/>
        </a:hlink>
        <a:folHlink>
          <a:srgbClr val="3366CC"/>
        </a:folHlink>
      </a:clrScheme>
      <a:clrMap bg1="lt1" tx1="dk1" bg2="lt2" tx2="dk2" accent1="accent1" accent2="accent2" accent3="accent3" accent4="accent4" accent5="accent5" accent6="accent6" hlink="hlink" folHlink="folHlink"/>
    </a:extraClrScheme>
    <a:extraClrScheme>
      <a:clrScheme name="Crayons 4">
        <a:dk1>
          <a:srgbClr val="808000"/>
        </a:dk1>
        <a:lt1>
          <a:srgbClr val="FFFFFF"/>
        </a:lt1>
        <a:dk2>
          <a:srgbClr val="336600"/>
        </a:dk2>
        <a:lt2>
          <a:srgbClr val="FFFFFF"/>
        </a:lt2>
        <a:accent1>
          <a:srgbClr val="99CC00"/>
        </a:accent1>
        <a:accent2>
          <a:srgbClr val="003300"/>
        </a:accent2>
        <a:accent3>
          <a:srgbClr val="ADB8AA"/>
        </a:accent3>
        <a:accent4>
          <a:srgbClr val="DADADA"/>
        </a:accent4>
        <a:accent5>
          <a:srgbClr val="CAE2AA"/>
        </a:accent5>
        <a:accent6>
          <a:srgbClr val="002D00"/>
        </a:accent6>
        <a:hlink>
          <a:srgbClr val="CCCC00"/>
        </a:hlink>
        <a:folHlink>
          <a:srgbClr val="CCFF33"/>
        </a:folHlink>
      </a:clrScheme>
      <a:clrMap bg1="dk2" tx1="lt1" bg2="dk1" tx2="lt2" accent1="accent1" accent2="accent2" accent3="accent3" accent4="accent4" accent5="accent5" accent6="accent6" hlink="hlink" folHlink="folHlink"/>
    </a:extraClrScheme>
    <a:extraClrScheme>
      <a:clrScheme name="Crayons 5">
        <a:dk1>
          <a:srgbClr val="808080"/>
        </a:dk1>
        <a:lt1>
          <a:srgbClr val="FFFFFF"/>
        </a:lt1>
        <a:dk2>
          <a:srgbClr val="003366"/>
        </a:dk2>
        <a:lt2>
          <a:srgbClr val="CCECFF"/>
        </a:lt2>
        <a:accent1>
          <a:srgbClr val="33CCCC"/>
        </a:accent1>
        <a:accent2>
          <a:srgbClr val="006699"/>
        </a:accent2>
        <a:accent3>
          <a:srgbClr val="AAADB8"/>
        </a:accent3>
        <a:accent4>
          <a:srgbClr val="DADADA"/>
        </a:accent4>
        <a:accent5>
          <a:srgbClr val="ADE2E2"/>
        </a:accent5>
        <a:accent6>
          <a:srgbClr val="005C8A"/>
        </a:accent6>
        <a:hlink>
          <a:srgbClr val="00FFFF"/>
        </a:hlink>
        <a:folHlink>
          <a:srgbClr val="0000FF"/>
        </a:folHlink>
      </a:clrScheme>
      <a:clrMap bg1="dk2" tx1="lt1" bg2="dk1" tx2="lt2" accent1="accent1" accent2="accent2" accent3="accent3" accent4="accent4" accent5="accent5" accent6="accent6" hlink="hlink" folHlink="folHlink"/>
    </a:extraClrScheme>
    <a:extraClrScheme>
      <a:clrScheme name="Crayons 6">
        <a:dk1>
          <a:srgbClr val="6666FF"/>
        </a:dk1>
        <a:lt1>
          <a:srgbClr val="FFFFFF"/>
        </a:lt1>
        <a:dk2>
          <a:srgbClr val="000066"/>
        </a:dk2>
        <a:lt2>
          <a:srgbClr val="FFFFFF"/>
        </a:lt2>
        <a:accent1>
          <a:srgbClr val="33CCFF"/>
        </a:accent1>
        <a:accent2>
          <a:srgbClr val="0000FF"/>
        </a:accent2>
        <a:accent3>
          <a:srgbClr val="AAAAB8"/>
        </a:accent3>
        <a:accent4>
          <a:srgbClr val="DADADA"/>
        </a:accent4>
        <a:accent5>
          <a:srgbClr val="ADE2FF"/>
        </a:accent5>
        <a:accent6>
          <a:srgbClr val="0000E7"/>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Crayons 7">
        <a:dk1>
          <a:srgbClr val="000000"/>
        </a:dk1>
        <a:lt1>
          <a:srgbClr val="FFFFFF"/>
        </a:lt1>
        <a:dk2>
          <a:srgbClr val="800080"/>
        </a:dk2>
        <a:lt2>
          <a:srgbClr val="FFFFFF"/>
        </a:lt2>
        <a:accent1>
          <a:srgbClr val="CC66FF"/>
        </a:accent1>
        <a:accent2>
          <a:srgbClr val="990099"/>
        </a:accent2>
        <a:accent3>
          <a:srgbClr val="C0AAC0"/>
        </a:accent3>
        <a:accent4>
          <a:srgbClr val="DADADA"/>
        </a:accent4>
        <a:accent5>
          <a:srgbClr val="E2B8FF"/>
        </a:accent5>
        <a:accent6>
          <a:srgbClr val="8A008A"/>
        </a:accent6>
        <a:hlink>
          <a:srgbClr val="FF9900"/>
        </a:hlink>
        <a:folHlink>
          <a:srgbClr val="FF3300"/>
        </a:folHlink>
      </a:clrScheme>
      <a:clrMap bg1="dk2" tx1="lt1" bg2="dk1" tx2="lt2" accent1="accent1" accent2="accent2" accent3="accent3" accent4="accent4" accent5="accent5" accent6="accent6" hlink="hlink" folHlink="folHlink"/>
    </a:extraClrScheme>
    <a:extraClrScheme>
      <a:clrScheme name="Crayons 8">
        <a:dk1>
          <a:srgbClr val="FF3300"/>
        </a:dk1>
        <a:lt1>
          <a:srgbClr val="FFFFFF"/>
        </a:lt1>
        <a:dk2>
          <a:srgbClr val="800000"/>
        </a:dk2>
        <a:lt2>
          <a:srgbClr val="FFFFCC"/>
        </a:lt2>
        <a:accent1>
          <a:srgbClr val="FF7C80"/>
        </a:accent1>
        <a:accent2>
          <a:srgbClr val="990000"/>
        </a:accent2>
        <a:accent3>
          <a:srgbClr val="C0AAAA"/>
        </a:accent3>
        <a:accent4>
          <a:srgbClr val="DADADA"/>
        </a:accent4>
        <a:accent5>
          <a:srgbClr val="FFBFC0"/>
        </a:accent5>
        <a:accent6>
          <a:srgbClr val="8A0000"/>
        </a:accent6>
        <a:hlink>
          <a:srgbClr val="FF66CC"/>
        </a:hlink>
        <a:folHlink>
          <a:srgbClr val="FFCC0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511</TotalTime>
  <Words>1164</Words>
  <Application>Microsoft Office PowerPoint</Application>
  <PresentationFormat>On-screen Show (4:3)</PresentationFormat>
  <Paragraphs>109</Paragraphs>
  <Slides>13</Slides>
  <Notes>6</Notes>
  <HiddenSlides>0</HiddenSlides>
  <MMClips>0</MMClips>
  <ScaleCrop>false</ScaleCrop>
  <HeadingPairs>
    <vt:vector size="4" baseType="variant">
      <vt:variant>
        <vt:lpstr>Theme</vt:lpstr>
      </vt:variant>
      <vt:variant>
        <vt:i4>2</vt:i4>
      </vt:variant>
      <vt:variant>
        <vt:lpstr>Slide Titles</vt:lpstr>
      </vt:variant>
      <vt:variant>
        <vt:i4>13</vt:i4>
      </vt:variant>
    </vt:vector>
  </HeadingPairs>
  <TitlesOfParts>
    <vt:vector size="15" baseType="lpstr">
      <vt:lpstr>Theme1</vt:lpstr>
      <vt:lpstr>Crayons</vt:lpstr>
      <vt:lpstr>Leading through Quality Questioning</vt:lpstr>
      <vt:lpstr>Slide 2</vt:lpstr>
      <vt:lpstr>What do we mean by Quality Questioning?</vt:lpstr>
      <vt:lpstr>How Does Quality Questioning Deepen and Extend Thinking?</vt:lpstr>
      <vt:lpstr>How Does Quality Questioning Deepen and Extend Thinking?</vt:lpstr>
      <vt:lpstr>Quote for Thought</vt:lpstr>
      <vt:lpstr>How Does Quality Questioning Deepen and Extend Thinking?</vt:lpstr>
      <vt:lpstr>Slide 8</vt:lpstr>
      <vt:lpstr>Slide 9</vt:lpstr>
      <vt:lpstr>Slide 10</vt:lpstr>
      <vt:lpstr>Slide 11</vt:lpstr>
      <vt:lpstr>If I hear.. Then I can ask</vt:lpstr>
      <vt:lpstr>Connect Extend Challenge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Leading through Quality Questioning</dc:title>
  <dc:creator>ARIUSER</dc:creator>
  <cp:lastModifiedBy>ARIUSER</cp:lastModifiedBy>
  <cp:revision>52</cp:revision>
  <dcterms:created xsi:type="dcterms:W3CDTF">2011-05-31T19:21:56Z</dcterms:created>
  <dcterms:modified xsi:type="dcterms:W3CDTF">2011-06-01T03:53:46Z</dcterms:modified>
</cp:coreProperties>
</file>